
<file path=[Content_Types].xml><?xml version="1.0" encoding="utf-8"?>
<Types xmlns="http://schemas.openxmlformats.org/package/2006/content-types">
  <Override PartName="/ppt/slideMasters/slideMaster3.xml" ContentType="application/vnd.openxmlformats-officedocument.presentationml.slideMaster+xml"/>
  <Override PartName="/ppt/slideLayouts/slideLayout39.xml" ContentType="application/vnd.openxmlformats-officedocument.presentationml.slideLayout+xml"/>
  <Override PartName="/ppt/slideLayouts/slideLayout57.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customXml/itemProps1.xml" ContentType="application/vnd.openxmlformats-officedocument.customXmlProperties+xml"/>
  <Override PartName="/ppt/slides/slide4.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46.xml" ContentType="application/vnd.openxmlformats-officedocument.presentationml.slideLayout+xml"/>
  <Override PartName="/ppt/slideLayouts/slideLayout64.xml" ContentType="application/vnd.openxmlformats-officedocument.presentationml.slideLayout+xml"/>
  <Override PartName="/ppt/slideLayouts/slideLayout75.xml" ContentType="application/vnd.openxmlformats-officedocument.presentationml.slideLayout+xml"/>
  <Override PartName="/ppt/theme/theme1.xml" ContentType="application/vnd.openxmlformats-officedocument.theme+xml"/>
  <Override PartName="/ppt/slideLayouts/slideLayout2.xml" ContentType="application/vnd.openxmlformats-officedocument.presentationml.slideLayout+xml"/>
  <Override PartName="/ppt/slideLayouts/slideLayout35.xml" ContentType="application/vnd.openxmlformats-officedocument.presentationml.slideLayout+xml"/>
  <Override PartName="/ppt/slideLayouts/slideLayout53.xml" ContentType="application/vnd.openxmlformats-officedocument.presentationml.slideLayout+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slideLayouts/slideLayout42.xml" ContentType="application/vnd.openxmlformats-officedocument.presentationml.slideLayout+xml"/>
  <Override PartName="/ppt/slideLayouts/slideLayout60.xml" ContentType="application/vnd.openxmlformats-officedocument.presentationml.slideLayout+xml"/>
  <Override PartName="/ppt/slideLayouts/slideLayout71.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docProps/custom.xml" ContentType="application/vnd.openxmlformats-officedocument.custom-properties+xml"/>
  <Override PartName="/ppt/notesSlides/notesSlide12.xml" ContentType="application/vnd.openxmlformats-officedocument.presentationml.notesSlide+xml"/>
  <Override PartName="/ppt/notesSlides/notesSlide7.xml" ContentType="application/vnd.openxmlformats-officedocument.presentationml.notesSlide+xml"/>
  <Override PartName="/ppt/slideMasters/slideMaster4.xml" ContentType="application/vnd.openxmlformats-officedocument.presentationml.slideMaster+xml"/>
  <Override PartName="/ppt/slides/slide9.xml" ContentType="application/vnd.openxmlformats-officedocument.presentationml.slide+xml"/>
  <Override PartName="/ppt/viewProps.xml" ContentType="application/vnd.openxmlformats-officedocument.presentationml.viewProps+xml"/>
  <Override PartName="/ppt/slideLayouts/slideLayout69.xml" ContentType="application/vnd.openxmlformats-officedocument.presentationml.slideLayout+xml"/>
  <Override PartName="/ppt/theme/theme6.xml" ContentType="application/vnd.openxmlformats-officedocument.theme+xml"/>
  <Override PartName="/customXml/itemProps2.xml" ContentType="application/vnd.openxmlformats-officedocument.customXml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slideLayouts/slideLayout49.xml" ContentType="application/vnd.openxmlformats-officedocument.presentationml.slideLayout+xml"/>
  <Override PartName="/ppt/theme/theme4.xml" ContentType="application/vnd.openxmlformats-officedocument.theme+xml"/>
  <Override PartName="/ppt/slideLayouts/slideLayout58.xml" ContentType="application/vnd.openxmlformats-officedocument.presentationml.slideLayout+xml"/>
  <Override PartName="/ppt/slideLayouts/slideLayout67.xml" ContentType="application/vnd.openxmlformats-officedocument.presentationml.slideLayout+xml"/>
  <Override PartName="/ppt/slideLayouts/slideLayout76.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36.xml" ContentType="application/vnd.openxmlformats-officedocument.presentationml.slideLayout+xml"/>
  <Override PartName="/ppt/slideLayouts/slideLayout45.xml" ContentType="application/vnd.openxmlformats-officedocument.presentationml.slideLayout+xml"/>
  <Override PartName="/ppt/slideLayouts/slideLayout47.xml" ContentType="application/vnd.openxmlformats-officedocument.presentationml.slideLayout+xml"/>
  <Override PartName="/ppt/slideLayouts/slideLayout56.xml" ContentType="application/vnd.openxmlformats-officedocument.presentationml.slideLayout+xml"/>
  <Override PartName="/ppt/slideLayouts/slideLayout65.xml" ContentType="application/vnd.openxmlformats-officedocument.presentationml.slideLayout+xml"/>
  <Override PartName="/ppt/slideLayouts/slideLayout74.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Override PartName="/ppt/slideLayouts/slideLayout54.xml" ContentType="application/vnd.openxmlformats-officedocument.presentationml.slideLayout+xml"/>
  <Override PartName="/ppt/slideLayouts/slideLayout63.xml" ContentType="application/vnd.openxmlformats-officedocument.presentationml.slideLayout+xml"/>
  <Default Extension="jpeg" ContentType="image/jpeg"/>
  <Override PartName="/ppt/slideLayouts/slideLayout72.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ppt/slideLayouts/slideLayout61.xml" ContentType="application/vnd.openxmlformats-officedocument.presentationml.slideLayout+xml"/>
  <Override PartName="/ppt/slideLayouts/slideLayout70.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50.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slideMasters/slideMaster5.xml" ContentType="application/vnd.openxmlformats-officedocument.presentationml.slideMaster+xml"/>
  <Override PartName="/ppt/slides/slide8.xml" ContentType="application/vnd.openxmlformats-officedocument.presentationml.slide+xml"/>
  <Override PartName="/ppt/handoutMasters/handoutMaster1.xml" ContentType="application/vnd.openxmlformats-officedocument.presentationml.handoutMaster+xml"/>
  <Override PartName="/ppt/slideLayouts/slideLayout59.xml" ContentType="application/vnd.openxmlformats-officedocument.presentationml.slideLayout+xml"/>
  <Override PartName="/ppt/slideLayouts/slideLayout68.xml" ContentType="application/vnd.openxmlformats-officedocument.presentationml.slideLayout+xml"/>
  <Override PartName="/ppt/theme/theme7.xml" ContentType="application/vnd.openxmlformats-officedocument.theme+xml"/>
  <Override PartName="/ppt/notesSlides/notesSlide4.xml" ContentType="application/vnd.openxmlformats-officedocument.presentationml.notesSlide+xml"/>
  <Override PartName="/docProps/core.xml" ContentType="application/vnd.openxmlformats-package.core-properties+xml"/>
  <Override PartName="/customXml/itemProps3.xml" ContentType="application/vnd.openxmlformats-officedocument.customXml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48.xml" ContentType="application/vnd.openxmlformats-officedocument.presentationml.slideLayout+xml"/>
  <Override PartName="/ppt/slideLayouts/slideLayout66.xml" ContentType="application/vnd.openxmlformats-officedocument.presentationml.slideLayout+xml"/>
  <Override PartName="/ppt/slideLayouts/slideLayout77.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slideLayouts/slideLayout55.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44.xml" ContentType="application/vnd.openxmlformats-officedocument.presentationml.slideLayout+xml"/>
  <Override PartName="/ppt/slideLayouts/slideLayout62.xml" ContentType="application/vnd.openxmlformats-officedocument.presentationml.slideLayout+xml"/>
  <Override PartName="/ppt/slideLayouts/slideLayout73.xml" ContentType="application/vnd.openxmlformats-officedocument.presentationml.slideLayout+xml"/>
  <Default Extension="rels" ContentType="application/vnd.openxmlformats-package.relationships+xml"/>
  <Override PartName="/ppt/slideLayouts/slideLayout22.xml" ContentType="application/vnd.openxmlformats-officedocument.presentationml.slideLayout+xml"/>
  <Override PartName="/ppt/slideLayouts/slideLayout33.xml" ContentType="application/vnd.openxmlformats-officedocument.presentationml.slideLayout+xml"/>
  <Override PartName="/ppt/slideLayouts/slideLayout51.xml" ContentType="application/vnd.openxmlformats-officedocument.presentationml.slideLayout+xml"/>
  <Override PartName="/ppt/slides/slide12.xml" ContentType="application/vnd.openxmlformats-officedocument.presentationml.slide+xml"/>
  <Override PartName="/ppt/slideLayouts/slideLayout11.xml" ContentType="application/vnd.openxmlformats-officedocument.presentationml.slideLayout+xml"/>
  <Override PartName="/ppt/slideLayouts/slideLayout40.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slideMasters/slideMaster6.xml" ContentType="application/vnd.openxmlformats-officedocument.presentationml.slideMaster+xml"/>
  <Override PartName="/ppt/theme/theme8.xml" ContentType="application/vnd.openxmlformats-officedocument.theme+xml"/>
  <Override PartName="/ppt/notesSlides/notesSlide10.xml" ContentType="application/vnd.openxmlformats-officedocument.presentationml.notesSlide+xml"/>
  <Override PartName="/ppt/slides/slide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6" r:id="rId4"/>
    <p:sldMasterId id="2147483735" r:id="rId5"/>
    <p:sldMasterId id="2147483757" r:id="rId6"/>
    <p:sldMasterId id="2147483769" r:id="rId7"/>
    <p:sldMasterId id="2147483781" r:id="rId8"/>
    <p:sldMasterId id="2147483793" r:id="rId9"/>
  </p:sldMasterIdLst>
  <p:notesMasterIdLst>
    <p:notesMasterId r:id="rId26"/>
  </p:notesMasterIdLst>
  <p:handoutMasterIdLst>
    <p:handoutMasterId r:id="rId27"/>
  </p:handoutMasterIdLst>
  <p:sldIdLst>
    <p:sldId id="256" r:id="rId10"/>
    <p:sldId id="306" r:id="rId11"/>
    <p:sldId id="365" r:id="rId12"/>
    <p:sldId id="366" r:id="rId13"/>
    <p:sldId id="309" r:id="rId14"/>
    <p:sldId id="331" r:id="rId15"/>
    <p:sldId id="282" r:id="rId16"/>
    <p:sldId id="382" r:id="rId17"/>
    <p:sldId id="372" r:id="rId18"/>
    <p:sldId id="383" r:id="rId19"/>
    <p:sldId id="374" r:id="rId20"/>
    <p:sldId id="375" r:id="rId21"/>
    <p:sldId id="376" r:id="rId22"/>
    <p:sldId id="379" r:id="rId23"/>
    <p:sldId id="380" r:id="rId24"/>
    <p:sldId id="325" r:id="rId25"/>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11111"/>
    <a:srgbClr val="ECECEC"/>
    <a:srgbClr val="D6D6D6"/>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78" autoAdjust="0"/>
    <p:restoredTop sz="86269" autoAdjust="0"/>
  </p:normalViewPr>
  <p:slideViewPr>
    <p:cSldViewPr>
      <p:cViewPr>
        <p:scale>
          <a:sx n="33" d="100"/>
          <a:sy n="33" d="100"/>
        </p:scale>
        <p:origin x="-486" y="768"/>
      </p:cViewPr>
      <p:guideLst>
        <p:guide orient="horz" pos="2160"/>
        <p:guide pos="2880"/>
      </p:guideLst>
    </p:cSldViewPr>
  </p:slideViewPr>
  <p:outlineViewPr>
    <p:cViewPr>
      <p:scale>
        <a:sx n="33" d="100"/>
        <a:sy n="33" d="100"/>
      </p:scale>
      <p:origin x="0" y="288"/>
    </p:cViewPr>
  </p:outlineViewPr>
  <p:notesTextViewPr>
    <p:cViewPr>
      <p:scale>
        <a:sx n="100" d="100"/>
        <a:sy n="100" d="100"/>
      </p:scale>
      <p:origin x="0" y="0"/>
    </p:cViewPr>
  </p:notesTextViewPr>
  <p:sorterViewPr>
    <p:cViewPr>
      <p:scale>
        <a:sx n="75" d="100"/>
        <a:sy n="75" d="100"/>
      </p:scale>
      <p:origin x="0" y="0"/>
    </p:cViewPr>
  </p:sorterViewPr>
  <p:notesViewPr>
    <p:cSldViewPr>
      <p:cViewPr>
        <p:scale>
          <a:sx n="100" d="100"/>
          <a:sy n="100" d="100"/>
        </p:scale>
        <p:origin x="-732" y="786"/>
      </p:cViewPr>
      <p:guideLst>
        <p:guide orient="horz" pos="2928"/>
        <p:guide pos="2208"/>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4.xml"/><Relationship Id="rId18" Type="http://schemas.openxmlformats.org/officeDocument/2006/relationships/slide" Target="slides/slide9.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2.xml"/><Relationship Id="rId7" Type="http://schemas.openxmlformats.org/officeDocument/2006/relationships/slideMaster" Target="slideMasters/slideMaster4.xml"/><Relationship Id="rId12" Type="http://schemas.openxmlformats.org/officeDocument/2006/relationships/slide" Target="slides/slide3.xml"/><Relationship Id="rId17" Type="http://schemas.openxmlformats.org/officeDocument/2006/relationships/slide" Target="slides/slide8.xml"/><Relationship Id="rId25" Type="http://schemas.openxmlformats.org/officeDocument/2006/relationships/slide" Target="slides/slide16.xml"/><Relationship Id="rId2" Type="http://schemas.openxmlformats.org/officeDocument/2006/relationships/customXml" Target="../customXml/item2.xml"/><Relationship Id="rId16" Type="http://schemas.openxmlformats.org/officeDocument/2006/relationships/slide" Target="slides/slide7.xml"/><Relationship Id="rId20" Type="http://schemas.openxmlformats.org/officeDocument/2006/relationships/slide" Target="slides/slide11.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2.xml"/><Relationship Id="rId24" Type="http://schemas.openxmlformats.org/officeDocument/2006/relationships/slide" Target="slides/slide15.xml"/><Relationship Id="rId5" Type="http://schemas.openxmlformats.org/officeDocument/2006/relationships/slideMaster" Target="slideMasters/slideMaster2.xml"/><Relationship Id="rId15" Type="http://schemas.openxmlformats.org/officeDocument/2006/relationships/slide" Target="slides/slide6.xml"/><Relationship Id="rId23" Type="http://schemas.openxmlformats.org/officeDocument/2006/relationships/slide" Target="slides/slide14.xml"/><Relationship Id="rId28" Type="http://schemas.openxmlformats.org/officeDocument/2006/relationships/presProps" Target="presProps.xml"/><Relationship Id="rId10" Type="http://schemas.openxmlformats.org/officeDocument/2006/relationships/slide" Target="slides/slide1.xml"/><Relationship Id="rId19" Type="http://schemas.openxmlformats.org/officeDocument/2006/relationships/slide" Target="slides/slide10.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 Target="slides/slide5.xml"/><Relationship Id="rId22" Type="http://schemas.openxmlformats.org/officeDocument/2006/relationships/slide" Target="slides/slide13.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9140BC58-229A-40D9-A5B4-53D70D9222B6}" type="datetimeFigureOut">
              <a:rPr lang="en-US" smtClean="0"/>
              <a:pPr/>
              <a:t>5/18/2011</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710FA299-C651-4B1D-9EC6-4F70837AA631}"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vl1pPr>
          </a:lstStyle>
          <a:p>
            <a:pPr>
              <a:defRPr/>
            </a:pPr>
            <a:endParaRPr lang="en-US"/>
          </a:p>
        </p:txBody>
      </p:sp>
      <p:sp>
        <p:nvSpPr>
          <p:cNvPr id="6147" name="Rectangle 3"/>
          <p:cNvSpPr>
            <a:spLocks noGrp="1" noChangeArrowheads="1"/>
          </p:cNvSpPr>
          <p:nvPr>
            <p:ph type="dt" idx="1"/>
          </p:nvPr>
        </p:nvSpPr>
        <p:spPr bwMode="auto">
          <a:xfrm>
            <a:off x="3970938"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vl1pPr>
          </a:lstStyle>
          <a:p>
            <a:pPr>
              <a:defRPr/>
            </a:pPr>
            <a:endParaRPr lang="en-US"/>
          </a:p>
        </p:txBody>
      </p:sp>
      <p:sp>
        <p:nvSpPr>
          <p:cNvPr id="6148"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701040" y="4415790"/>
            <a:ext cx="5608320" cy="418338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150" name="Rectangle 6"/>
          <p:cNvSpPr>
            <a:spLocks noGrp="1" noChangeArrowheads="1"/>
          </p:cNvSpPr>
          <p:nvPr>
            <p:ph type="ftr" sz="quarter" idx="4"/>
          </p:nvPr>
        </p:nvSpPr>
        <p:spPr bwMode="auto">
          <a:xfrm>
            <a:off x="0"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vl1pPr>
          </a:lstStyle>
          <a:p>
            <a:pPr>
              <a:defRPr/>
            </a:pPr>
            <a:endParaRPr lang="en-US"/>
          </a:p>
        </p:txBody>
      </p:sp>
      <p:sp>
        <p:nvSpPr>
          <p:cNvPr id="6151" name="Rectangle 7"/>
          <p:cNvSpPr>
            <a:spLocks noGrp="1" noChangeArrowheads="1"/>
          </p:cNvSpPr>
          <p:nvPr>
            <p:ph type="sldNum" sz="quarter" idx="5"/>
          </p:nvPr>
        </p:nvSpPr>
        <p:spPr bwMode="auto">
          <a:xfrm>
            <a:off x="3970938"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vl1pPr>
          </a:lstStyle>
          <a:p>
            <a:pPr>
              <a:defRPr/>
            </a:pPr>
            <a:fld id="{DB901CD8-D248-452F-A9AF-C15781D442F3}"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DB901CD8-D248-452F-A9AF-C15781D442F3}" type="slidenum">
              <a:rPr lang="en-US" smtClean="0"/>
              <a:pPr>
                <a:defRPr/>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1" name="Slide Image Placeholder 1"/>
          <p:cNvSpPr>
            <a:spLocks noGrp="1" noRot="1" noChangeAspect="1" noTextEdit="1"/>
          </p:cNvSpPr>
          <p:nvPr>
            <p:ph type="sldImg"/>
          </p:nvPr>
        </p:nvSpPr>
        <p:spPr bwMode="auto">
          <a:noFill/>
          <a:ln>
            <a:solidFill>
              <a:srgbClr val="000000"/>
            </a:solidFill>
            <a:miter lim="800000"/>
            <a:headEnd/>
            <a:tailEnd/>
          </a:ln>
        </p:spPr>
      </p:sp>
      <p:sp>
        <p:nvSpPr>
          <p:cNvPr id="1433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50180" name="Slide Number Placeholder 3"/>
          <p:cNvSpPr txBox="1">
            <a:spLocks noGrp="1"/>
          </p:cNvSpPr>
          <p:nvPr/>
        </p:nvSpPr>
        <p:spPr bwMode="auto">
          <a:xfrm>
            <a:off x="3971752" y="8829675"/>
            <a:ext cx="3037031" cy="465138"/>
          </a:xfrm>
          <a:prstGeom prst="rect">
            <a:avLst/>
          </a:prstGeom>
          <a:noFill/>
          <a:ln>
            <a:miter lim="800000"/>
            <a:headEnd/>
            <a:tailEnd/>
          </a:ln>
        </p:spPr>
        <p:txBody>
          <a:bodyPr lIns="91614" tIns="45807" rIns="91614" bIns="45807" anchor="b"/>
          <a:lstStyle/>
          <a:p>
            <a:pPr algn="r">
              <a:defRPr/>
            </a:pPr>
            <a:fld id="{9049281C-382E-4DB6-A607-547A4880B350}" type="slidenum">
              <a:rPr lang="en-US" sz="1200">
                <a:latin typeface="+mn-lt"/>
                <a:cs typeface="+mn-cs"/>
              </a:rPr>
              <a:pPr algn="r">
                <a:defRPr/>
              </a:pPr>
              <a:t>10</a:t>
            </a:fld>
            <a:endParaRPr lang="en-US" sz="1200" dirty="0">
              <a:latin typeface="+mn-lt"/>
              <a:cs typeface="+mn-cs"/>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1" name="Slide Image Placeholder 1"/>
          <p:cNvSpPr>
            <a:spLocks noGrp="1" noRot="1" noChangeAspect="1" noTextEdit="1"/>
          </p:cNvSpPr>
          <p:nvPr>
            <p:ph type="sldImg"/>
          </p:nvPr>
        </p:nvSpPr>
        <p:spPr bwMode="auto">
          <a:noFill/>
          <a:ln>
            <a:solidFill>
              <a:srgbClr val="000000"/>
            </a:solidFill>
            <a:miter lim="800000"/>
            <a:headEnd/>
            <a:tailEnd/>
          </a:ln>
        </p:spPr>
      </p:sp>
      <p:sp>
        <p:nvSpPr>
          <p:cNvPr id="1433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50180" name="Slide Number Placeholder 3"/>
          <p:cNvSpPr txBox="1">
            <a:spLocks noGrp="1"/>
          </p:cNvSpPr>
          <p:nvPr/>
        </p:nvSpPr>
        <p:spPr bwMode="auto">
          <a:xfrm>
            <a:off x="3971752" y="8829675"/>
            <a:ext cx="3037031" cy="465138"/>
          </a:xfrm>
          <a:prstGeom prst="rect">
            <a:avLst/>
          </a:prstGeom>
          <a:noFill/>
          <a:ln>
            <a:miter lim="800000"/>
            <a:headEnd/>
            <a:tailEnd/>
          </a:ln>
        </p:spPr>
        <p:txBody>
          <a:bodyPr lIns="91614" tIns="45807" rIns="91614" bIns="45807" anchor="b"/>
          <a:lstStyle/>
          <a:p>
            <a:pPr algn="r">
              <a:defRPr/>
            </a:pPr>
            <a:fld id="{9049281C-382E-4DB6-A607-547A4880B350}" type="slidenum">
              <a:rPr lang="en-US" sz="1200">
                <a:latin typeface="+mn-lt"/>
                <a:cs typeface="+mn-cs"/>
              </a:rPr>
              <a:pPr algn="r">
                <a:defRPr/>
              </a:pPr>
              <a:t>11</a:t>
            </a:fld>
            <a:endParaRPr lang="en-US" sz="1200" dirty="0">
              <a:latin typeface="+mn-lt"/>
              <a:cs typeface="+mn-cs"/>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1" name="Slide Image Placeholder 1"/>
          <p:cNvSpPr>
            <a:spLocks noGrp="1" noRot="1" noChangeAspect="1" noTextEdit="1"/>
          </p:cNvSpPr>
          <p:nvPr>
            <p:ph type="sldImg"/>
          </p:nvPr>
        </p:nvSpPr>
        <p:spPr bwMode="auto">
          <a:noFill/>
          <a:ln>
            <a:solidFill>
              <a:srgbClr val="000000"/>
            </a:solidFill>
            <a:miter lim="800000"/>
            <a:headEnd/>
            <a:tailEnd/>
          </a:ln>
        </p:spPr>
      </p:sp>
      <p:sp>
        <p:nvSpPr>
          <p:cNvPr id="13312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50180" name="Slide Number Placeholder 3"/>
          <p:cNvSpPr txBox="1">
            <a:spLocks noGrp="1"/>
          </p:cNvSpPr>
          <p:nvPr/>
        </p:nvSpPr>
        <p:spPr bwMode="auto">
          <a:xfrm>
            <a:off x="3971752" y="8829675"/>
            <a:ext cx="3037031" cy="465138"/>
          </a:xfrm>
          <a:prstGeom prst="rect">
            <a:avLst/>
          </a:prstGeom>
          <a:noFill/>
          <a:ln>
            <a:miter lim="800000"/>
            <a:headEnd/>
            <a:tailEnd/>
          </a:ln>
        </p:spPr>
        <p:txBody>
          <a:bodyPr lIns="91614" tIns="45807" rIns="91614" bIns="45807" anchor="b"/>
          <a:lstStyle/>
          <a:p>
            <a:pPr algn="r">
              <a:defRPr/>
            </a:pPr>
            <a:fld id="{0577061B-16C7-4E4C-B02D-68EDE5396173}" type="slidenum">
              <a:rPr lang="en-US" sz="1200">
                <a:latin typeface="+mn-lt"/>
                <a:cs typeface="+mn-cs"/>
              </a:rPr>
              <a:pPr algn="r">
                <a:defRPr/>
              </a:pPr>
              <a:t>12</a:t>
            </a:fld>
            <a:endParaRPr lang="en-US" sz="1200" dirty="0">
              <a:latin typeface="+mn-lt"/>
              <a:cs typeface="+mn-cs"/>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ACF024C1-5A30-4AD5-A36B-66EED79176E8}" type="slidenum">
              <a:rPr lang="en-US" smtClean="0"/>
              <a:pPr>
                <a:defRPr/>
              </a:pPr>
              <a:t>13</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Slide Image Placeholder 1"/>
          <p:cNvSpPr>
            <a:spLocks noGrp="1" noRot="1" noChangeAspect="1" noTextEdit="1"/>
          </p:cNvSpPr>
          <p:nvPr>
            <p:ph type="sldImg"/>
          </p:nvPr>
        </p:nvSpPr>
        <p:spPr bwMode="auto">
          <a:noFill/>
          <a:ln>
            <a:solidFill>
              <a:srgbClr val="000000"/>
            </a:solidFill>
            <a:miter lim="800000"/>
            <a:headEnd/>
            <a:tailEnd/>
          </a:ln>
        </p:spPr>
      </p:sp>
      <p:sp>
        <p:nvSpPr>
          <p:cNvPr id="14541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50180" name="Slide Number Placeholder 3"/>
          <p:cNvSpPr txBox="1">
            <a:spLocks noGrp="1"/>
          </p:cNvSpPr>
          <p:nvPr/>
        </p:nvSpPr>
        <p:spPr bwMode="auto">
          <a:xfrm>
            <a:off x="3971752" y="8829675"/>
            <a:ext cx="3037031" cy="465138"/>
          </a:xfrm>
          <a:prstGeom prst="rect">
            <a:avLst/>
          </a:prstGeom>
          <a:noFill/>
          <a:ln>
            <a:miter lim="800000"/>
            <a:headEnd/>
            <a:tailEnd/>
          </a:ln>
        </p:spPr>
        <p:txBody>
          <a:bodyPr lIns="91614" tIns="45807" rIns="91614" bIns="45807" anchor="b"/>
          <a:lstStyle/>
          <a:p>
            <a:pPr algn="r">
              <a:defRPr/>
            </a:pPr>
            <a:fld id="{64D96CC2-EDBD-4FC0-B663-1F780B89E249}" type="slidenum">
              <a:rPr lang="en-US" sz="1200">
                <a:latin typeface="+mn-lt"/>
                <a:cs typeface="+mn-cs"/>
              </a:rPr>
              <a:pPr algn="r">
                <a:defRPr/>
              </a:pPr>
              <a:t>14</a:t>
            </a:fld>
            <a:endParaRPr lang="en-US" sz="1200" dirty="0">
              <a:latin typeface="+mn-lt"/>
              <a:cs typeface="+mn-cs"/>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Slide Image Placeholder 1"/>
          <p:cNvSpPr>
            <a:spLocks noGrp="1" noRot="1" noChangeAspect="1" noTextEdit="1"/>
          </p:cNvSpPr>
          <p:nvPr>
            <p:ph type="sldImg"/>
          </p:nvPr>
        </p:nvSpPr>
        <p:spPr bwMode="auto">
          <a:noFill/>
          <a:ln>
            <a:solidFill>
              <a:srgbClr val="000000"/>
            </a:solidFill>
            <a:miter lim="800000"/>
            <a:headEnd/>
            <a:tailEnd/>
          </a:ln>
        </p:spPr>
      </p:sp>
      <p:sp>
        <p:nvSpPr>
          <p:cNvPr id="14541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50180" name="Slide Number Placeholder 3"/>
          <p:cNvSpPr txBox="1">
            <a:spLocks noGrp="1"/>
          </p:cNvSpPr>
          <p:nvPr/>
        </p:nvSpPr>
        <p:spPr bwMode="auto">
          <a:xfrm>
            <a:off x="3971752" y="8829675"/>
            <a:ext cx="3037031" cy="465138"/>
          </a:xfrm>
          <a:prstGeom prst="rect">
            <a:avLst/>
          </a:prstGeom>
          <a:noFill/>
          <a:ln>
            <a:miter lim="800000"/>
            <a:headEnd/>
            <a:tailEnd/>
          </a:ln>
        </p:spPr>
        <p:txBody>
          <a:bodyPr lIns="91614" tIns="45807" rIns="91614" bIns="45807" anchor="b"/>
          <a:lstStyle/>
          <a:p>
            <a:pPr algn="r">
              <a:defRPr/>
            </a:pPr>
            <a:fld id="{64D96CC2-EDBD-4FC0-B663-1F780B89E249}" type="slidenum">
              <a:rPr lang="en-US" sz="1200">
                <a:latin typeface="+mn-lt"/>
                <a:cs typeface="+mn-cs"/>
              </a:rPr>
              <a:pPr algn="r">
                <a:defRPr/>
              </a:pPr>
              <a:t>15</a:t>
            </a:fld>
            <a:endParaRPr lang="en-US" sz="1200" dirty="0">
              <a:latin typeface="+mn-lt"/>
              <a:cs typeface="+mn-cs"/>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DB901CD8-D248-452F-A9AF-C15781D442F3}" type="slidenum">
              <a:rPr lang="en-US" smtClean="0"/>
              <a:pPr>
                <a:defRPr/>
              </a:pPr>
              <a:t>16</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DB901CD8-D248-452F-A9AF-C15781D442F3}"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p:spPr>
      </p:sp>
      <p:sp>
        <p:nvSpPr>
          <p:cNvPr id="4403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ts val="0"/>
              </a:spcBef>
            </a:pPr>
            <a:endParaRPr lang="en-US" sz="1000" dirty="0" smtClean="0"/>
          </a:p>
          <a:p>
            <a:pPr>
              <a:buFont typeface="Wingdings" pitchFamily="2" charset="2"/>
              <a:buChar char="§"/>
            </a:pPr>
            <a:r>
              <a:rPr lang="en-US" sz="1000" dirty="0" smtClean="0"/>
              <a:t>Determining a consistent set of priorities/objectives for PHEP awardees has been challenging. Goals and objectives sometimes have been loosely or inconsistently defined, with many changes from year to year.  </a:t>
            </a:r>
          </a:p>
          <a:p>
            <a:pPr>
              <a:buFont typeface="Wingdings" pitchFamily="2" charset="2"/>
              <a:buChar char="§"/>
            </a:pPr>
            <a:endParaRPr lang="en-US" sz="1000" dirty="0" smtClean="0"/>
          </a:p>
          <a:p>
            <a:pPr>
              <a:spcBef>
                <a:spcPts val="0"/>
              </a:spcBef>
            </a:pPr>
            <a:r>
              <a:rPr lang="en-US" sz="1000" dirty="0" smtClean="0"/>
              <a:t> We are attempting to address this with our new capabilities model, that prioritizes preparedness capabilities most applicable to OR within the control of state and local public health.</a:t>
            </a:r>
          </a:p>
          <a:p>
            <a:pPr>
              <a:spcBef>
                <a:spcPts val="0"/>
              </a:spcBef>
            </a:pPr>
            <a:endParaRPr lang="en-US" sz="1000" dirty="0" smtClean="0"/>
          </a:p>
          <a:p>
            <a:pPr>
              <a:spcBef>
                <a:spcPts val="0"/>
              </a:spcBef>
            </a:pPr>
            <a:r>
              <a:rPr lang="en-US" sz="1000" dirty="0" smtClean="0"/>
              <a:t>Together with CDC and partner SMEs, we’ve translated the capability into language that is more specific to state and local public health departments</a:t>
            </a:r>
          </a:p>
          <a:p>
            <a:pPr>
              <a:buFont typeface="Wingdings" pitchFamily="2" charset="2"/>
              <a:buChar char="§"/>
            </a:pPr>
            <a:endParaRPr lang="en-US" sz="1000" dirty="0" smtClean="0"/>
          </a:p>
          <a:p>
            <a:pPr>
              <a:buFont typeface="Wingdings" pitchFamily="2" charset="2"/>
              <a:buChar char="§"/>
            </a:pPr>
            <a:r>
              <a:rPr lang="en-US" sz="1000" dirty="0" smtClean="0"/>
              <a:t> The content of the capabilities does not represent new preparedness requirements. Rather, we have cross-walked a multitude of key preparedness documents to analyze, translate, and collect into one single document all the pertinent preparedness information most relevant to state and local public.</a:t>
            </a:r>
          </a:p>
          <a:p>
            <a:endParaRPr lang="en-US" sz="1000" dirty="0" smtClean="0"/>
          </a:p>
          <a:p>
            <a:pPr lvl="0">
              <a:buFont typeface="Wingdings" pitchFamily="2" charset="2"/>
              <a:buChar char="§"/>
            </a:pPr>
            <a:r>
              <a:rPr lang="en-US" sz="1000" dirty="0" smtClean="0"/>
              <a:t> We have repackaged this existing content and put it all into one document to make it easier for awardees to find the most current thinking about each capability in one central location.</a:t>
            </a:r>
          </a:p>
          <a:p>
            <a:pPr lvl="0"/>
            <a:endParaRPr lang="en-US" sz="1000" dirty="0" smtClean="0"/>
          </a:p>
          <a:p>
            <a:pPr lvl="0">
              <a:buFont typeface="Wingdings" pitchFamily="2" charset="2"/>
              <a:buChar char="§"/>
            </a:pPr>
            <a:r>
              <a:rPr lang="en-US" sz="1000" dirty="0" smtClean="0"/>
              <a:t> By connecting all the dots, awardees can better organize their work, plan their priorities, and determine whether they have the right resources to build or sustain the 15 capabilities. </a:t>
            </a:r>
          </a:p>
          <a:p>
            <a:pPr eaLnBrk="1" hangingPunct="1">
              <a:spcBef>
                <a:spcPct val="0"/>
              </a:spcBef>
              <a:buFont typeface="Wingdings" pitchFamily="2" charset="2"/>
              <a:buChar char="§"/>
            </a:pPr>
            <a:endParaRPr lang="en-US" dirty="0" smtClean="0"/>
          </a:p>
          <a:p>
            <a:pPr>
              <a:spcBef>
                <a:spcPts val="0"/>
              </a:spcBef>
            </a:pPr>
            <a:endParaRPr lang="en-US" dirty="0" smtClean="0"/>
          </a:p>
          <a:p>
            <a:pPr eaLnBrk="1" hangingPunct="1">
              <a:spcBef>
                <a:spcPct val="0"/>
              </a:spcBef>
            </a:pPr>
            <a:endParaRPr lang="en-US" dirty="0" smtClean="0"/>
          </a:p>
        </p:txBody>
      </p:sp>
      <p:sp>
        <p:nvSpPr>
          <p:cNvPr id="4301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4DA4F9E-4DB0-466C-A6F4-77B5FE45E360}" type="slidenum">
              <a:rPr lang="en-US" smtClean="0"/>
              <a:pPr fontAlgn="base">
                <a:spcBef>
                  <a:spcPct val="0"/>
                </a:spcBef>
                <a:spcAft>
                  <a:spcPct val="0"/>
                </a:spcAft>
                <a:defRPr/>
              </a:pPr>
              <a:t>3</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DB901CD8-D248-452F-A9AF-C15781D442F3}" type="slidenum">
              <a:rPr lang="en-US" smtClean="0"/>
              <a:pPr>
                <a:defRPr/>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DB901CD8-D248-452F-A9AF-C15781D442F3}"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Wingdings" pitchFamily="2" charset="2"/>
              <a:buChar char="§"/>
              <a:defRPr/>
            </a:pPr>
            <a:r>
              <a:rPr lang="en-US" dirty="0" smtClean="0"/>
              <a:t> For alignment purposes, we utilized the DHS TCL capability names and definitions as a baseline for defining the public health contributions to these capabilities.  </a:t>
            </a:r>
          </a:p>
          <a:p>
            <a:pPr>
              <a:buFont typeface="Wingdings" pitchFamily="2" charset="2"/>
              <a:buChar char="§"/>
              <a:defRPr/>
            </a:pPr>
            <a:endParaRPr lang="en-US" dirty="0" smtClean="0"/>
          </a:p>
          <a:p>
            <a:pPr>
              <a:buFont typeface="Wingdings" pitchFamily="2" charset="2"/>
              <a:buChar char="§"/>
              <a:defRPr/>
            </a:pPr>
            <a:endParaRPr lang="en-US" dirty="0" smtClean="0"/>
          </a:p>
          <a:p>
            <a:pPr>
              <a:buFont typeface="Wingdings" pitchFamily="2" charset="2"/>
              <a:buChar char="§"/>
              <a:defRPr/>
            </a:pPr>
            <a:r>
              <a:rPr lang="en-US" dirty="0" smtClean="0"/>
              <a:t>   Some  of the capability names were changed based on workgroup feedback after review of the content of the DHS TCL definitions.</a:t>
            </a:r>
          </a:p>
          <a:p>
            <a:pPr>
              <a:buFont typeface="Wingdings" pitchFamily="2" charset="2"/>
              <a:buChar char="§"/>
              <a:defRPr/>
            </a:pPr>
            <a:endParaRPr lang="en-US" dirty="0" smtClean="0"/>
          </a:p>
          <a:p>
            <a:pPr>
              <a:defRPr/>
            </a:pPr>
            <a:endParaRPr lang="en-US" dirty="0" smtClean="0"/>
          </a:p>
          <a:p>
            <a:pPr>
              <a:buFont typeface="Wingdings" pitchFamily="2" charset="2"/>
              <a:buChar char="§"/>
              <a:defRPr/>
            </a:pPr>
            <a:r>
              <a:rPr lang="en-US" dirty="0" smtClean="0"/>
              <a:t>   The </a:t>
            </a:r>
            <a:r>
              <a:rPr lang="en-US" dirty="0" err="1" smtClean="0"/>
              <a:t>Biosurveillance</a:t>
            </a:r>
            <a:r>
              <a:rPr lang="en-US" dirty="0" smtClean="0"/>
              <a:t> aspects of Animal Disease and Emergency Support, Food and Agriculture Safety and Defense, and Environmental Health are included in Public Health Surveillance and Epidemiologic Investigation </a:t>
            </a:r>
          </a:p>
          <a:p>
            <a:pPr>
              <a:defRPr/>
            </a:pPr>
            <a:endParaRPr lang="en-US" dirty="0"/>
          </a:p>
        </p:txBody>
      </p:sp>
      <p:sp>
        <p:nvSpPr>
          <p:cNvPr id="4" name="Slide Number Placeholder 3"/>
          <p:cNvSpPr>
            <a:spLocks noGrp="1"/>
          </p:cNvSpPr>
          <p:nvPr>
            <p:ph type="sldNum" sz="quarter" idx="10"/>
          </p:nvPr>
        </p:nvSpPr>
        <p:spPr/>
        <p:txBody>
          <a:bodyPr/>
          <a:lstStyle/>
          <a:p>
            <a:pPr>
              <a:defRPr/>
            </a:pPr>
            <a:fld id="{DB901CD8-D248-452F-A9AF-C15781D442F3}" type="slidenum">
              <a:rPr lang="en-US" smtClean="0"/>
              <a:pPr>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DB901CD8-D248-452F-A9AF-C15781D442F3}" type="slidenum">
              <a:rPr lang="en-US" smtClean="0"/>
              <a:pPr>
                <a:defRPr/>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5" name="Slide Image Placeholder 1"/>
          <p:cNvSpPr>
            <a:spLocks noGrp="1" noRot="1" noChangeAspect="1" noTextEdit="1"/>
          </p:cNvSpPr>
          <p:nvPr>
            <p:ph type="sldImg"/>
          </p:nvPr>
        </p:nvSpPr>
        <p:spPr bwMode="auto">
          <a:noFill/>
          <a:ln>
            <a:solidFill>
              <a:srgbClr val="000000"/>
            </a:solidFill>
            <a:miter lim="800000"/>
            <a:headEnd/>
            <a:tailEnd/>
          </a:ln>
        </p:spPr>
      </p:sp>
      <p:sp>
        <p:nvSpPr>
          <p:cNvPr id="15974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50180" name="Slide Number Placeholder 3"/>
          <p:cNvSpPr txBox="1">
            <a:spLocks noGrp="1"/>
          </p:cNvSpPr>
          <p:nvPr/>
        </p:nvSpPr>
        <p:spPr bwMode="auto">
          <a:xfrm>
            <a:off x="3971752" y="8829675"/>
            <a:ext cx="3037031" cy="465138"/>
          </a:xfrm>
          <a:prstGeom prst="rect">
            <a:avLst/>
          </a:prstGeom>
          <a:noFill/>
          <a:ln>
            <a:miter lim="800000"/>
            <a:headEnd/>
            <a:tailEnd/>
          </a:ln>
        </p:spPr>
        <p:txBody>
          <a:bodyPr lIns="91614" tIns="45807" rIns="91614" bIns="45807" anchor="b"/>
          <a:lstStyle/>
          <a:p>
            <a:pPr algn="r">
              <a:defRPr/>
            </a:pPr>
            <a:fld id="{9380C401-BE39-4659-BF54-8852D4B18135}" type="slidenum">
              <a:rPr lang="en-US" sz="1200">
                <a:latin typeface="+mn-lt"/>
                <a:cs typeface="+mn-cs"/>
              </a:rPr>
              <a:pPr algn="r">
                <a:defRPr/>
              </a:pPr>
              <a:t>8</a:t>
            </a:fld>
            <a:endParaRPr lang="en-US" sz="1200" dirty="0">
              <a:latin typeface="+mn-lt"/>
              <a:cs typeface="+mn-cs"/>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Slide Image Placeholder 1"/>
          <p:cNvSpPr>
            <a:spLocks noGrp="1" noRot="1" noChangeAspect="1" noTextEdit="1"/>
          </p:cNvSpPr>
          <p:nvPr>
            <p:ph type="sldImg"/>
          </p:nvPr>
        </p:nvSpPr>
        <p:spPr bwMode="auto">
          <a:noFill/>
          <a:ln>
            <a:solidFill>
              <a:srgbClr val="000000"/>
            </a:solidFill>
            <a:miter lim="800000"/>
            <a:headEnd/>
            <a:tailEnd/>
          </a:ln>
        </p:spPr>
      </p:sp>
      <p:sp>
        <p:nvSpPr>
          <p:cNvPr id="14541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50180" name="Slide Number Placeholder 3"/>
          <p:cNvSpPr txBox="1">
            <a:spLocks noGrp="1"/>
          </p:cNvSpPr>
          <p:nvPr/>
        </p:nvSpPr>
        <p:spPr bwMode="auto">
          <a:xfrm>
            <a:off x="3971752" y="8829675"/>
            <a:ext cx="3037031" cy="465138"/>
          </a:xfrm>
          <a:prstGeom prst="rect">
            <a:avLst/>
          </a:prstGeom>
          <a:noFill/>
          <a:ln>
            <a:miter lim="800000"/>
            <a:headEnd/>
            <a:tailEnd/>
          </a:ln>
        </p:spPr>
        <p:txBody>
          <a:bodyPr lIns="91614" tIns="45807" rIns="91614" bIns="45807" anchor="b"/>
          <a:lstStyle/>
          <a:p>
            <a:pPr algn="r">
              <a:defRPr/>
            </a:pPr>
            <a:fld id="{64D96CC2-EDBD-4FC0-B663-1F780B89E249}" type="slidenum">
              <a:rPr lang="en-US" sz="1200">
                <a:latin typeface="+mn-lt"/>
                <a:cs typeface="+mn-cs"/>
              </a:rPr>
              <a:pPr algn="r">
                <a:defRPr/>
              </a:pPr>
              <a:t>9</a:t>
            </a:fld>
            <a:endParaRPr lang="en-US" sz="1200" dirty="0">
              <a:latin typeface="+mn-lt"/>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5" name="Subtitle 2"/>
          <p:cNvSpPr>
            <a:spLocks noGrp="1"/>
          </p:cNvSpPr>
          <p:nvPr>
            <p:ph type="subTitle" idx="1" hasCustomPrompt="1"/>
          </p:nvPr>
        </p:nvSpPr>
        <p:spPr>
          <a:xfrm>
            <a:off x="1371600" y="3886200"/>
            <a:ext cx="6400800" cy="457200"/>
          </a:xfrm>
          <a:prstGeom prst="rect">
            <a:avLst/>
          </a:prstGeom>
        </p:spPr>
        <p:txBody>
          <a:bodyPr/>
          <a:lstStyle>
            <a:lvl1pPr marL="0" indent="0" algn="ctr">
              <a:buNone/>
              <a:defRPr sz="2000" b="1" baseline="0">
                <a:solidFill>
                  <a:schemeClr val="bg2"/>
                </a:solidFill>
                <a:effectLst/>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Presenters Name – Myriad Pro, Bold, 20pt</a:t>
            </a:r>
          </a:p>
        </p:txBody>
      </p:sp>
      <p:sp>
        <p:nvSpPr>
          <p:cNvPr id="9" name="Text Placeholder 8"/>
          <p:cNvSpPr>
            <a:spLocks noGrp="1"/>
          </p:cNvSpPr>
          <p:nvPr>
            <p:ph type="body" sz="quarter" idx="10" hasCustomPrompt="1"/>
          </p:nvPr>
        </p:nvSpPr>
        <p:spPr>
          <a:xfrm>
            <a:off x="1371600" y="4267200"/>
            <a:ext cx="6400800" cy="1295400"/>
          </a:xfrm>
          <a:prstGeom prst="rect">
            <a:avLst/>
          </a:prstGeom>
        </p:spPr>
        <p:txBody>
          <a:bodyPr/>
          <a:lstStyle>
            <a:lvl1pPr algn="ctr">
              <a:lnSpc>
                <a:spcPts val="2000"/>
              </a:lnSpc>
              <a:buNone/>
              <a:defRPr sz="1800" i="0" baseline="0">
                <a:solidFill>
                  <a:schemeClr val="tx2"/>
                </a:solidFill>
                <a:latin typeface="Arial" pitchFamily="34" charset="0"/>
                <a:cs typeface="Arial" pitchFamily="34" charset="0"/>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r>
              <a:rPr lang="en-US" sz="1800" dirty="0" smtClean="0"/>
              <a:t>Title of Presenter –Myriad Pro, 18pt</a:t>
            </a:r>
          </a:p>
          <a:p>
            <a:pPr lvl="0"/>
            <a:endParaRPr lang="en-US" sz="1800" dirty="0" smtClean="0"/>
          </a:p>
          <a:p>
            <a:pPr lvl="0"/>
            <a:r>
              <a:rPr lang="en-US" sz="1800" dirty="0" smtClean="0"/>
              <a:t>Title of Event</a:t>
            </a:r>
          </a:p>
          <a:p>
            <a:pPr lvl="0"/>
            <a:r>
              <a:rPr lang="en-US" sz="1800" dirty="0" smtClean="0"/>
              <a:t>Date of Event</a:t>
            </a:r>
            <a:endParaRPr lang="en-US" dirty="0"/>
          </a:p>
        </p:txBody>
      </p:sp>
      <p:sp>
        <p:nvSpPr>
          <p:cNvPr id="11" name="Title 1"/>
          <p:cNvSpPr>
            <a:spLocks noGrp="1"/>
          </p:cNvSpPr>
          <p:nvPr>
            <p:ph type="title" hasCustomPrompt="1"/>
          </p:nvPr>
        </p:nvSpPr>
        <p:spPr>
          <a:xfrm>
            <a:off x="457200" y="1981200"/>
            <a:ext cx="8229600" cy="1676400"/>
          </a:xfrm>
          <a:prstGeom prst="rect">
            <a:avLst/>
          </a:prstGeom>
        </p:spPr>
        <p:txBody>
          <a:bodyPr/>
          <a:lstStyle>
            <a:lvl1pPr>
              <a:lnSpc>
                <a:spcPts val="3000"/>
              </a:lnSpc>
              <a:defRPr sz="2800" b="1" baseline="0">
                <a:solidFill>
                  <a:srgbClr val="111111"/>
                </a:solidFill>
                <a:effectLst/>
                <a:latin typeface="Arial" pitchFamily="34" charset="0"/>
                <a:cs typeface="Arial" pitchFamily="34" charset="0"/>
              </a:defRPr>
            </a:lvl1pPr>
          </a:lstStyle>
          <a:p>
            <a:r>
              <a:rPr lang="en-US" dirty="0" smtClean="0"/>
              <a:t>Title of Presentation – Myriad Pro</a:t>
            </a:r>
            <a:br>
              <a:rPr lang="en-US" dirty="0" smtClean="0"/>
            </a:br>
            <a:r>
              <a:rPr lang="en-US" dirty="0" smtClean="0"/>
              <a:t> Bold, Shadow 28pt</a:t>
            </a:r>
            <a:endParaRPr lang="en-US" dirty="0"/>
          </a:p>
        </p:txBody>
      </p:sp>
      <p:sp>
        <p:nvSpPr>
          <p:cNvPr id="6" name="Text Placeholder 5"/>
          <p:cNvSpPr>
            <a:spLocks noGrp="1"/>
          </p:cNvSpPr>
          <p:nvPr userDrawn="1">
            <p:ph type="body" sz="quarter" idx="11" hasCustomPrompt="1"/>
          </p:nvPr>
        </p:nvSpPr>
        <p:spPr>
          <a:xfrm>
            <a:off x="1828800" y="6263640"/>
            <a:ext cx="5105400" cy="182880"/>
          </a:xfrm>
          <a:prstGeom prst="rect">
            <a:avLst/>
          </a:prstGeom>
        </p:spPr>
        <p:txBody>
          <a:bodyPr/>
          <a:lstStyle>
            <a:lvl1pPr>
              <a:buNone/>
              <a:defRPr sz="1000" baseline="0">
                <a:solidFill>
                  <a:schemeClr val="tx2"/>
                </a:solidFill>
                <a:latin typeface="Arial" pitchFamily="34" charset="0"/>
                <a:cs typeface="Arial" pitchFamily="34" charset="0"/>
              </a:defRPr>
            </a:lvl1pPr>
          </a:lstStyle>
          <a:p>
            <a:r>
              <a:rPr lang="en-US" dirty="0" smtClean="0"/>
              <a:t>Office of the Director</a:t>
            </a:r>
            <a:endParaRPr lang="en-US" dirty="0"/>
          </a:p>
        </p:txBody>
      </p:sp>
      <p:sp>
        <p:nvSpPr>
          <p:cNvPr id="7" name="Text Placeholder 6"/>
          <p:cNvSpPr>
            <a:spLocks noGrp="1"/>
          </p:cNvSpPr>
          <p:nvPr userDrawn="1">
            <p:ph type="body" sz="quarter" idx="12" hasCustomPrompt="1"/>
          </p:nvPr>
        </p:nvSpPr>
        <p:spPr>
          <a:xfrm>
            <a:off x="1828800" y="6464808"/>
            <a:ext cx="5105400" cy="228600"/>
          </a:xfrm>
          <a:prstGeom prst="rect">
            <a:avLst/>
          </a:prstGeom>
        </p:spPr>
        <p:txBody>
          <a:bodyPr/>
          <a:lstStyle>
            <a:lvl1pPr>
              <a:buNone/>
              <a:defRPr sz="1000" baseline="0">
                <a:solidFill>
                  <a:schemeClr val="tx2"/>
                </a:solidFill>
                <a:latin typeface="Arial" pitchFamily="34" charset="0"/>
                <a:cs typeface="Arial" pitchFamily="34" charset="0"/>
              </a:defRPr>
            </a:lvl1pPr>
          </a:lstStyle>
          <a:p>
            <a:r>
              <a:rPr lang="en-US" dirty="0" smtClean="0"/>
              <a:t>Place Office Title Here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6_Basic Content Badg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nchor="ctr" anchorCtr="0"/>
          <a:lstStyle>
            <a:lvl1pPr algn="ctr" defTabSz="914400" rtl="0" eaLnBrk="1" latinLnBrk="0" hangingPunct="1">
              <a:lnSpc>
                <a:spcPts val="3000"/>
              </a:lnSpc>
              <a:spcBef>
                <a:spcPct val="0"/>
              </a:spcBef>
              <a:buNone/>
              <a:defRPr lang="en-US" sz="3600" b="1" kern="1200" baseline="0" dirty="0">
                <a:solidFill>
                  <a:schemeClr val="bg1"/>
                </a:solidFill>
                <a:effectLst/>
                <a:latin typeface="+mj-lt"/>
                <a:ea typeface="+mj-ea"/>
                <a:cs typeface="+mj-cs"/>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1600201"/>
            <a:ext cx="8229600" cy="4191000"/>
          </a:xfrm>
          <a:prstGeom prst="rect">
            <a:avLst/>
          </a:prstGeom>
        </p:spPr>
        <p:txBody>
          <a:bodyPr/>
          <a:lstStyle>
            <a:lvl1pPr>
              <a:buClr>
                <a:schemeClr val="bg1"/>
              </a:buClr>
              <a:buSzPct val="70000"/>
              <a:buFont typeface="Wingdings" pitchFamily="2" charset="2"/>
              <a:buChar char="q"/>
              <a:defRPr sz="2400" b="1" baseline="0">
                <a:solidFill>
                  <a:schemeClr val="bg2"/>
                </a:solidFill>
              </a:defRPr>
            </a:lvl1pPr>
            <a:lvl2pPr>
              <a:buClr>
                <a:schemeClr val="bg1"/>
              </a:buClr>
              <a:buSzPct val="100000"/>
              <a:buFont typeface="Wingdings" pitchFamily="2" charset="2"/>
              <a:buChar char="§"/>
              <a:defRPr sz="2000">
                <a:solidFill>
                  <a:schemeClr val="bg2"/>
                </a:solidFill>
              </a:defRPr>
            </a:lvl2pPr>
            <a:lvl3pPr>
              <a:buClr>
                <a:schemeClr val="bg1"/>
              </a:buClr>
              <a:buSzPct val="100000"/>
              <a:buFont typeface="Arial" pitchFamily="34" charset="0"/>
              <a:buChar char="•"/>
              <a:defRPr sz="1800">
                <a:solidFill>
                  <a:schemeClr val="bg2"/>
                </a:solidFill>
              </a:defRPr>
            </a:lvl3pPr>
            <a:lvl4pPr>
              <a:buClr>
                <a:schemeClr val="bg1"/>
              </a:buClr>
              <a:buSzPct val="70000"/>
              <a:buFont typeface="Courier New" pitchFamily="49" charset="0"/>
              <a:buChar char="o"/>
              <a:defRPr sz="1800" baseline="0">
                <a:solidFill>
                  <a:schemeClr val="bg2"/>
                </a:solidFill>
              </a:defRPr>
            </a:lvl4pPr>
            <a:lvl5pPr>
              <a:buClr>
                <a:schemeClr val="bg1"/>
              </a:buClr>
              <a:buSzPct val="70000"/>
              <a:buFont typeface="Arial" pitchFamily="34" charset="0"/>
              <a:buChar char="•"/>
              <a:defRPr sz="1800">
                <a:solidFill>
                  <a:schemeClr val="bg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ext Placeholder 8"/>
          <p:cNvSpPr>
            <a:spLocks noGrp="1"/>
          </p:cNvSpPr>
          <p:nvPr>
            <p:ph type="body" sz="quarter" idx="10"/>
          </p:nvPr>
        </p:nvSpPr>
        <p:spPr>
          <a:xfrm>
            <a:off x="1905000" y="5791200"/>
            <a:ext cx="6248400" cy="609600"/>
          </a:xfrm>
          <a:prstGeom prst="rect">
            <a:avLst/>
          </a:prstGeom>
        </p:spPr>
        <p:txBody>
          <a:bodyPr anchor="b" anchorCtr="0"/>
          <a:lstStyle>
            <a:lvl1pPr algn="l">
              <a:lnSpc>
                <a:spcPts val="1100"/>
              </a:lnSpc>
              <a:buNone/>
              <a:defRPr sz="1100" baseline="0">
                <a:solidFill>
                  <a:schemeClr val="tx2"/>
                </a:solidFill>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r>
              <a:rPr lang="en-US" smtClean="0"/>
              <a:t>Click to edit Master text styles</a:t>
            </a:r>
          </a:p>
        </p:txBody>
      </p:sp>
      <p:sp>
        <p:nvSpPr>
          <p:cNvPr id="5" name="Slide Number Placeholder 4"/>
          <p:cNvSpPr>
            <a:spLocks noGrp="1"/>
          </p:cNvSpPr>
          <p:nvPr>
            <p:ph type="sldNum" sz="quarter" idx="11"/>
          </p:nvPr>
        </p:nvSpPr>
        <p:spPr>
          <a:xfrm>
            <a:off x="8229600" y="6096000"/>
            <a:ext cx="609600" cy="365125"/>
          </a:xfrm>
          <a:prstGeom prst="rect">
            <a:avLst/>
          </a:prstGeom>
        </p:spPr>
        <p:txBody>
          <a:bodyPr/>
          <a:lstStyle>
            <a:lvl1pPr algn="ctr" fontAlgn="auto">
              <a:spcBef>
                <a:spcPts val="0"/>
              </a:spcBef>
              <a:spcAft>
                <a:spcPts val="0"/>
              </a:spcAft>
              <a:defRPr>
                <a:latin typeface="+mn-lt"/>
                <a:cs typeface="+mn-cs"/>
              </a:defRPr>
            </a:lvl1pPr>
          </a:lstStyle>
          <a:p>
            <a:pPr>
              <a:defRPr/>
            </a:pPr>
            <a:fld id="{EFFAD87A-DFA0-4D42-95C0-86D960028DE7}" type="slidenum">
              <a:rPr lang="en-US"/>
              <a:pPr>
                <a:defRPr/>
              </a:pPr>
              <a:t>‹#›</a:t>
            </a:fld>
            <a:endParaRPr lang="en-US"/>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1_line_head_no_logo">
    <p:spTree>
      <p:nvGrpSpPr>
        <p:cNvPr id="1" name=""/>
        <p:cNvGrpSpPr/>
        <p:nvPr/>
      </p:nvGrpSpPr>
      <p:grpSpPr>
        <a:xfrm>
          <a:off x="0" y="0"/>
          <a:ext cx="0" cy="0"/>
          <a:chOff x="0" y="0"/>
          <a:chExt cx="0" cy="0"/>
        </a:xfrm>
      </p:grpSpPr>
      <p:sp>
        <p:nvSpPr>
          <p:cNvPr id="2" name="Title 1"/>
          <p:cNvSpPr>
            <a:spLocks noGrp="1"/>
          </p:cNvSpPr>
          <p:nvPr>
            <p:ph type="title"/>
          </p:nvPr>
        </p:nvSpPr>
        <p:spPr>
          <a:xfrm>
            <a:off x="0" y="13370"/>
            <a:ext cx="9144000" cy="985006"/>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306281"/>
            <a:ext cx="8229600" cy="473062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6" name="Straight Connector 5"/>
          <p:cNvCxnSpPr/>
          <p:nvPr userDrawn="1"/>
        </p:nvCxnSpPr>
        <p:spPr>
          <a:xfrm>
            <a:off x="457200" y="998376"/>
            <a:ext cx="8229600" cy="0"/>
          </a:xfrm>
          <a:prstGeom prst="line">
            <a:avLst/>
          </a:prstGeom>
          <a:ln w="3175">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Basic Content Badg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74638"/>
            <a:ext cx="8229600" cy="1143000"/>
          </a:xfrm>
          <a:prstGeom prst="rect">
            <a:avLst/>
          </a:prstGeom>
        </p:spPr>
        <p:txBody>
          <a:bodyPr anchor="ctr" anchorCtr="0"/>
          <a:lstStyle>
            <a:lvl1pPr algn="ctr" defTabSz="914400" rtl="0" eaLnBrk="1" latinLnBrk="0" hangingPunct="1">
              <a:lnSpc>
                <a:spcPts val="3000"/>
              </a:lnSpc>
              <a:spcBef>
                <a:spcPct val="0"/>
              </a:spcBef>
              <a:buNone/>
              <a:defRPr lang="en-US" sz="3600" b="1" kern="1200" baseline="0" dirty="0">
                <a:solidFill>
                  <a:schemeClr val="bg1"/>
                </a:solidFill>
                <a:effectLst/>
                <a:latin typeface="+mj-lt"/>
                <a:ea typeface="+mj-ea"/>
                <a:cs typeface="+mj-cs"/>
              </a:defRPr>
            </a:lvl1pPr>
          </a:lstStyle>
          <a:p>
            <a:r>
              <a:rPr lang="en-US" dirty="0" smtClean="0"/>
              <a:t>Headline – Myriad Pro, Bold, Shadow, 28pt</a:t>
            </a:r>
            <a:endParaRPr lang="en-US" dirty="0"/>
          </a:p>
        </p:txBody>
      </p:sp>
      <p:sp>
        <p:nvSpPr>
          <p:cNvPr id="3" name="Content Placeholder 2"/>
          <p:cNvSpPr>
            <a:spLocks noGrp="1"/>
          </p:cNvSpPr>
          <p:nvPr>
            <p:ph idx="1" hasCustomPrompt="1"/>
          </p:nvPr>
        </p:nvSpPr>
        <p:spPr>
          <a:xfrm>
            <a:off x="457200" y="1600201"/>
            <a:ext cx="8229600" cy="4191000"/>
          </a:xfrm>
          <a:prstGeom prst="rect">
            <a:avLst/>
          </a:prstGeom>
        </p:spPr>
        <p:txBody>
          <a:bodyPr/>
          <a:lstStyle>
            <a:lvl1pPr>
              <a:buClr>
                <a:schemeClr val="bg1"/>
              </a:buClr>
              <a:buSzPct val="70000"/>
              <a:buFont typeface="Wingdings" pitchFamily="2" charset="2"/>
              <a:buChar char="q"/>
              <a:defRPr sz="2400" b="1" baseline="0">
                <a:solidFill>
                  <a:schemeClr val="bg2"/>
                </a:solidFill>
              </a:defRPr>
            </a:lvl1pPr>
            <a:lvl2pPr>
              <a:buClr>
                <a:schemeClr val="bg1"/>
              </a:buClr>
              <a:buSzPct val="100000"/>
              <a:buFont typeface="Wingdings" pitchFamily="2" charset="2"/>
              <a:buChar char="§"/>
              <a:defRPr sz="2000">
                <a:solidFill>
                  <a:schemeClr val="bg2"/>
                </a:solidFill>
              </a:defRPr>
            </a:lvl2pPr>
            <a:lvl3pPr>
              <a:buClr>
                <a:schemeClr val="bg1"/>
              </a:buClr>
              <a:buSzPct val="100000"/>
              <a:buFont typeface="Arial" pitchFamily="34" charset="0"/>
              <a:buChar char="•"/>
              <a:defRPr sz="1800">
                <a:solidFill>
                  <a:schemeClr val="bg2"/>
                </a:solidFill>
              </a:defRPr>
            </a:lvl3pPr>
            <a:lvl4pPr>
              <a:buClr>
                <a:schemeClr val="bg1"/>
              </a:buClr>
              <a:buSzPct val="70000"/>
              <a:buFont typeface="Courier New" pitchFamily="49" charset="0"/>
              <a:buChar char="o"/>
              <a:defRPr sz="1800" baseline="0">
                <a:solidFill>
                  <a:schemeClr val="bg2"/>
                </a:solidFill>
              </a:defRPr>
            </a:lvl4pPr>
            <a:lvl5pPr>
              <a:buClr>
                <a:schemeClr val="bg1"/>
              </a:buClr>
              <a:buSzPct val="70000"/>
              <a:buFont typeface="Arial" pitchFamily="34" charset="0"/>
              <a:buChar char="•"/>
              <a:defRPr sz="1800">
                <a:solidFill>
                  <a:schemeClr val="bg2"/>
                </a:solidFill>
              </a:defRPr>
            </a:lvl5pPr>
          </a:lstStyle>
          <a:p>
            <a:pPr lvl="0"/>
            <a:r>
              <a:rPr lang="en-US" dirty="0" smtClean="0"/>
              <a:t>First level – Myriad Pro, Bold, 24pt</a:t>
            </a:r>
          </a:p>
          <a:p>
            <a:pPr lvl="1"/>
            <a:r>
              <a:rPr lang="en-US" dirty="0" smtClean="0"/>
              <a:t>Second level – Myriad Pro, 20pt</a:t>
            </a:r>
          </a:p>
          <a:p>
            <a:pPr lvl="2"/>
            <a:r>
              <a:rPr lang="en-US" dirty="0" smtClean="0"/>
              <a:t>Third level – Myriad Pro, 18pt	</a:t>
            </a:r>
          </a:p>
          <a:p>
            <a:pPr lvl="3"/>
            <a:r>
              <a:rPr lang="en-US" dirty="0" smtClean="0"/>
              <a:t>Fourth level – Myriad Pro, 18pt</a:t>
            </a:r>
          </a:p>
          <a:p>
            <a:pPr lvl="4"/>
            <a:r>
              <a:rPr lang="en-US" dirty="0" smtClean="0"/>
              <a:t>Fifth level – Myriad Pro, 18pt</a:t>
            </a:r>
            <a:endParaRPr lang="en-US" dirty="0"/>
          </a:p>
        </p:txBody>
      </p:sp>
      <p:sp>
        <p:nvSpPr>
          <p:cNvPr id="7" name="Text Placeholder 8"/>
          <p:cNvSpPr>
            <a:spLocks noGrp="1"/>
          </p:cNvSpPr>
          <p:nvPr>
            <p:ph type="body" sz="quarter" idx="10" hasCustomPrompt="1"/>
          </p:nvPr>
        </p:nvSpPr>
        <p:spPr>
          <a:xfrm>
            <a:off x="1905000" y="5791200"/>
            <a:ext cx="6248400" cy="609600"/>
          </a:xfrm>
          <a:prstGeom prst="rect">
            <a:avLst/>
          </a:prstGeom>
        </p:spPr>
        <p:txBody>
          <a:bodyPr anchor="b" anchorCtr="0"/>
          <a:lstStyle>
            <a:lvl1pPr algn="l">
              <a:lnSpc>
                <a:spcPts val="1100"/>
              </a:lnSpc>
              <a:buNone/>
              <a:defRPr sz="1100" baseline="0">
                <a:solidFill>
                  <a:schemeClr val="tx2"/>
                </a:solidFill>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r>
              <a:rPr lang="en-US" dirty="0" smtClean="0"/>
              <a:t>*Citations and references – Myriad Pro, 11pt</a:t>
            </a:r>
            <a:endParaRPr lang="en-US" dirty="0"/>
          </a:p>
        </p:txBody>
      </p:sp>
      <p:sp>
        <p:nvSpPr>
          <p:cNvPr id="5" name="Slide Number Placeholder 4"/>
          <p:cNvSpPr>
            <a:spLocks noGrp="1"/>
          </p:cNvSpPr>
          <p:nvPr>
            <p:ph type="sldNum" sz="quarter" idx="12"/>
          </p:nvPr>
        </p:nvSpPr>
        <p:spPr>
          <a:xfrm>
            <a:off x="8229600" y="6096000"/>
            <a:ext cx="609600" cy="365125"/>
          </a:xfrm>
          <a:prstGeom prst="rect">
            <a:avLst/>
          </a:prstGeom>
        </p:spPr>
        <p:txBody>
          <a:bodyPr/>
          <a:lstStyle>
            <a:lvl1pPr algn="ctr">
              <a:defRPr/>
            </a:lvl1pPr>
          </a:lstStyle>
          <a:p>
            <a:fld id="{AD48E026-8EA9-4D73-A79C-76189FF90770}" type="slidenum">
              <a:rPr lang="en-US" smtClean="0"/>
              <a:pPr/>
              <a:t>‹#›</a:t>
            </a:fld>
            <a:endParaRPr lang="en-US"/>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1C0AC08-8254-42C6-B141-07DE70B27C97}" type="datetimeFigureOut">
              <a:rPr lang="en-US" smtClean="0"/>
              <a:pPr/>
              <a:t>5/18/2011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EAD73D-B39A-4B22-89CA-D503AC44A4B1}" type="slidenum">
              <a:rPr lang="en-US" smtClean="0"/>
              <a:pPr/>
              <a:t>‹#›</a:t>
            </a:fld>
            <a:endParaRPr lang="en-US"/>
          </a:p>
        </p:txBody>
      </p:sp>
    </p:spTree>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C0AC08-8254-42C6-B141-07DE70B27C97}" type="datetimeFigureOut">
              <a:rPr lang="en-US" smtClean="0"/>
              <a:pPr/>
              <a:t>5/18/2011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EAD73D-B39A-4B22-89CA-D503AC44A4B1}" type="slidenum">
              <a:rPr lang="en-US" smtClean="0"/>
              <a:pPr/>
              <a:t>‹#›</a:t>
            </a:fld>
            <a:endParaRPr lang="en-US"/>
          </a:p>
        </p:txBody>
      </p:sp>
    </p:spTree>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1C0AC08-8254-42C6-B141-07DE70B27C97}" type="datetimeFigureOut">
              <a:rPr lang="en-US" smtClean="0"/>
              <a:pPr/>
              <a:t>5/18/2011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EAD73D-B39A-4B22-89CA-D503AC44A4B1}" type="slidenum">
              <a:rPr lang="en-US" smtClean="0"/>
              <a:pPr/>
              <a:t>‹#›</a:t>
            </a:fld>
            <a:endParaRPr lang="en-US"/>
          </a:p>
        </p:txBody>
      </p:sp>
    </p:spTree>
  </p:cSld>
  <p:clrMapOvr>
    <a:masterClrMapping/>
  </p:clrMapOvr>
  <p:transition>
    <p:fade/>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1C0AC08-8254-42C6-B141-07DE70B27C97}" type="datetimeFigureOut">
              <a:rPr lang="en-US" smtClean="0"/>
              <a:pPr/>
              <a:t>5/18/2011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EAD73D-B39A-4B22-89CA-D503AC44A4B1}" type="slidenum">
              <a:rPr lang="en-US" smtClean="0"/>
              <a:pPr/>
              <a:t>‹#›</a:t>
            </a:fld>
            <a:endParaRPr lang="en-US"/>
          </a:p>
        </p:txBody>
      </p:sp>
    </p:spTree>
  </p:cSld>
  <p:clrMapOvr>
    <a:masterClrMapping/>
  </p:clrMapOvr>
  <p:hf sldNum="0"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1C0AC08-8254-42C6-B141-07DE70B27C97}" type="datetimeFigureOut">
              <a:rPr lang="en-US" smtClean="0"/>
              <a:pPr/>
              <a:t>5/18/2011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EAD73D-B39A-4B22-89CA-D503AC44A4B1}" type="slidenum">
              <a:rPr lang="en-US" smtClean="0"/>
              <a:pPr/>
              <a:t>‹#›</a:t>
            </a:fld>
            <a:endParaRPr lang="en-US"/>
          </a:p>
        </p:txBody>
      </p:sp>
    </p:spTree>
  </p:cSld>
  <p:clrMapOvr>
    <a:masterClrMapping/>
  </p:clrMapOvr>
  <p:hf sldNum="0"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1C0AC08-8254-42C6-B141-07DE70B27C97}" type="datetimeFigureOut">
              <a:rPr lang="en-US" smtClean="0"/>
              <a:pPr/>
              <a:t>5/18/2011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EAD73D-B39A-4B22-89CA-D503AC44A4B1}" type="slidenum">
              <a:rPr lang="en-US" smtClean="0"/>
              <a:pPr/>
              <a:t>‹#›</a:t>
            </a:fld>
            <a:endParaRPr lang="en-US"/>
          </a:p>
        </p:txBody>
      </p:sp>
    </p:spTree>
  </p:cSld>
  <p:clrMapOvr>
    <a:masterClrMapping/>
  </p:clrMapOvr>
  <p:hf sldNum="0"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C0AC08-8254-42C6-B141-07DE70B27C97}" type="datetimeFigureOut">
              <a:rPr lang="en-US" smtClean="0"/>
              <a:pPr/>
              <a:t>5/18/2011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EAD73D-B39A-4B22-89CA-D503AC44A4B1}" type="slidenum">
              <a:rPr lang="en-US" smtClean="0"/>
              <a:pPr/>
              <a:t>‹#›</a:t>
            </a:fld>
            <a:endParaRPr lang="en-US"/>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asic Content Badg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74638"/>
            <a:ext cx="8229600" cy="1143000"/>
          </a:xfrm>
          <a:prstGeom prst="rect">
            <a:avLst/>
          </a:prstGeom>
        </p:spPr>
        <p:txBody>
          <a:bodyPr anchor="ctr" anchorCtr="0"/>
          <a:lstStyle>
            <a:lvl1pPr algn="ctr" defTabSz="914400" rtl="0" eaLnBrk="1" latinLnBrk="0" hangingPunct="1">
              <a:lnSpc>
                <a:spcPts val="3000"/>
              </a:lnSpc>
              <a:spcBef>
                <a:spcPct val="0"/>
              </a:spcBef>
              <a:buNone/>
              <a:defRPr lang="en-US" sz="3600" b="1" kern="1200" baseline="0" dirty="0">
                <a:solidFill>
                  <a:srgbClr val="111111"/>
                </a:solidFill>
                <a:effectLst/>
                <a:latin typeface="Arial" pitchFamily="34" charset="0"/>
                <a:ea typeface="+mj-ea"/>
                <a:cs typeface="Arial" pitchFamily="34" charset="0"/>
              </a:defRPr>
            </a:lvl1pPr>
          </a:lstStyle>
          <a:p>
            <a:r>
              <a:rPr lang="en-US" dirty="0" smtClean="0"/>
              <a:t>Headline – Myriad Pro, Bold, Shadow, 28pt</a:t>
            </a:r>
            <a:endParaRPr lang="en-US" dirty="0"/>
          </a:p>
        </p:txBody>
      </p:sp>
      <p:sp>
        <p:nvSpPr>
          <p:cNvPr id="3" name="Content Placeholder 2"/>
          <p:cNvSpPr>
            <a:spLocks noGrp="1"/>
          </p:cNvSpPr>
          <p:nvPr>
            <p:ph idx="1" hasCustomPrompt="1"/>
          </p:nvPr>
        </p:nvSpPr>
        <p:spPr>
          <a:xfrm>
            <a:off x="457200" y="1447800"/>
            <a:ext cx="8229600" cy="4495800"/>
          </a:xfrm>
          <a:prstGeom prst="rect">
            <a:avLst/>
          </a:prstGeom>
        </p:spPr>
        <p:txBody>
          <a:bodyPr/>
          <a:lstStyle>
            <a:lvl1pPr>
              <a:buClr>
                <a:schemeClr val="bg1"/>
              </a:buClr>
              <a:buSzPct val="70000"/>
              <a:buFont typeface="Wingdings" pitchFamily="2" charset="2"/>
              <a:buChar char="q"/>
              <a:defRPr sz="2400" b="1" baseline="0">
                <a:solidFill>
                  <a:schemeClr val="bg2"/>
                </a:solidFill>
                <a:latin typeface="Arial" pitchFamily="34" charset="0"/>
                <a:cs typeface="Arial" pitchFamily="34" charset="0"/>
              </a:defRPr>
            </a:lvl1pPr>
            <a:lvl2pPr>
              <a:buClr>
                <a:schemeClr val="bg1"/>
              </a:buClr>
              <a:buSzPct val="100000"/>
              <a:buFont typeface="Wingdings" pitchFamily="2" charset="2"/>
              <a:buChar char="§"/>
              <a:defRPr sz="2000">
                <a:solidFill>
                  <a:schemeClr val="bg2"/>
                </a:solidFill>
                <a:latin typeface="Arial" pitchFamily="34" charset="0"/>
                <a:cs typeface="Arial" pitchFamily="34" charset="0"/>
              </a:defRPr>
            </a:lvl2pPr>
            <a:lvl3pPr>
              <a:buClr>
                <a:schemeClr val="bg1"/>
              </a:buClr>
              <a:buSzPct val="100000"/>
              <a:buFont typeface="Arial" pitchFamily="34" charset="0"/>
              <a:buChar char="•"/>
              <a:defRPr sz="1800">
                <a:solidFill>
                  <a:schemeClr val="bg2"/>
                </a:solidFill>
                <a:latin typeface="Arial" pitchFamily="34" charset="0"/>
                <a:cs typeface="Arial" pitchFamily="34" charset="0"/>
              </a:defRPr>
            </a:lvl3pPr>
            <a:lvl4pPr>
              <a:buClr>
                <a:schemeClr val="bg1"/>
              </a:buClr>
              <a:buSzPct val="70000"/>
              <a:buFont typeface="Courier New" pitchFamily="49" charset="0"/>
              <a:buChar char="o"/>
              <a:defRPr sz="1800" baseline="0">
                <a:solidFill>
                  <a:schemeClr val="bg2"/>
                </a:solidFill>
                <a:latin typeface="Arial" pitchFamily="34" charset="0"/>
                <a:cs typeface="Arial" pitchFamily="34" charset="0"/>
              </a:defRPr>
            </a:lvl4pPr>
            <a:lvl5pPr>
              <a:buClr>
                <a:schemeClr val="bg1"/>
              </a:buClr>
              <a:buSzPct val="70000"/>
              <a:buFont typeface="Arial" pitchFamily="34" charset="0"/>
              <a:buChar char="•"/>
              <a:defRPr sz="1800">
                <a:solidFill>
                  <a:schemeClr val="bg2"/>
                </a:solidFill>
                <a:latin typeface="Arial" pitchFamily="34" charset="0"/>
                <a:cs typeface="Arial" pitchFamily="34" charset="0"/>
              </a:defRPr>
            </a:lvl5pPr>
          </a:lstStyle>
          <a:p>
            <a:pPr lvl="0"/>
            <a:r>
              <a:rPr lang="en-US" dirty="0" smtClean="0"/>
              <a:t>First level – Myriad Pro, Bold, 24pt</a:t>
            </a:r>
          </a:p>
          <a:p>
            <a:pPr lvl="1"/>
            <a:r>
              <a:rPr lang="en-US" dirty="0" smtClean="0"/>
              <a:t>Second level – Myriad Pro, 20pt</a:t>
            </a:r>
          </a:p>
          <a:p>
            <a:pPr lvl="2"/>
            <a:r>
              <a:rPr lang="en-US" dirty="0" smtClean="0"/>
              <a:t>Third level – Myriad Pro, 18pt	</a:t>
            </a:r>
          </a:p>
          <a:p>
            <a:pPr lvl="3"/>
            <a:r>
              <a:rPr lang="en-US" dirty="0" smtClean="0"/>
              <a:t>Fourth level – Myriad Pro, 18pt</a:t>
            </a:r>
          </a:p>
          <a:p>
            <a:pPr lvl="4"/>
            <a:r>
              <a:rPr lang="en-US" dirty="0" smtClean="0"/>
              <a:t>Fifth level – Myriad Pro, 18pt</a:t>
            </a:r>
            <a:endParaRPr lang="en-US" dirty="0"/>
          </a:p>
        </p:txBody>
      </p:sp>
      <p:sp>
        <p:nvSpPr>
          <p:cNvPr id="6" name="Slide Number Placeholder 5"/>
          <p:cNvSpPr>
            <a:spLocks noGrp="1" noChangeArrowheads="1"/>
          </p:cNvSpPr>
          <p:nvPr>
            <p:ph type="sldNum" sz="quarter" idx="11"/>
          </p:nvPr>
        </p:nvSpPr>
        <p:spPr>
          <a:xfrm>
            <a:off x="7696200" y="6076950"/>
            <a:ext cx="1066800" cy="476250"/>
          </a:xfrm>
          <a:prstGeom prst="rect">
            <a:avLst/>
          </a:prstGeom>
          <a:ln/>
        </p:spPr>
        <p:txBody>
          <a:bodyPr/>
          <a:lstStyle>
            <a:lvl1pPr algn="r">
              <a:defRPr/>
            </a:lvl1pPr>
          </a:lstStyle>
          <a:p>
            <a:pPr>
              <a:defRPr/>
            </a:pPr>
            <a:fld id="{F8DCC202-80E6-42EB-A947-D725BF72C604}" type="slidenum">
              <a:rPr lang="en-US" smtClean="0"/>
              <a:pPr>
                <a:defRPr/>
              </a:pPr>
              <a:t>‹#›</a:t>
            </a:fld>
            <a:endParaRPr lang="en-US" dirty="0"/>
          </a:p>
        </p:txBody>
      </p:sp>
    </p:spTree>
  </p:cSld>
  <p:clrMapOvr>
    <a:masterClrMapping/>
  </p:clrMapOvr>
  <p:transition>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C0AC08-8254-42C6-B141-07DE70B27C97}" type="datetimeFigureOut">
              <a:rPr lang="en-US" smtClean="0"/>
              <a:pPr/>
              <a:t>5/18/2011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EAD73D-B39A-4B22-89CA-D503AC44A4B1}" type="slidenum">
              <a:rPr lang="en-US" smtClean="0"/>
              <a:pPr/>
              <a:t>‹#›</a:t>
            </a:fld>
            <a:endParaRPr lang="en-US"/>
          </a:p>
        </p:txBody>
      </p:sp>
    </p:spTree>
  </p:cSld>
  <p:clrMapOvr>
    <a:masterClrMapping/>
  </p:clrMapOvr>
  <p:hf sldNum="0" hdr="0" ftr="0" dt="0"/>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C0AC08-8254-42C6-B141-07DE70B27C97}" type="datetimeFigureOut">
              <a:rPr lang="en-US" smtClean="0"/>
              <a:pPr/>
              <a:t>5/18/2011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EAD73D-B39A-4B22-89CA-D503AC44A4B1}" type="slidenum">
              <a:rPr lang="en-US" smtClean="0"/>
              <a:pPr/>
              <a:t>‹#›</a:t>
            </a:fld>
            <a:endParaRPr lang="en-US"/>
          </a:p>
        </p:txBody>
      </p:sp>
    </p:spTree>
  </p:cSld>
  <p:clrMapOvr>
    <a:masterClrMapping/>
  </p:clrMapOvr>
  <p:hf sldNum="0" hdr="0" ftr="0" dt="0"/>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C0AC08-8254-42C6-B141-07DE70B27C97}" type="datetimeFigureOut">
              <a:rPr lang="en-US" smtClean="0"/>
              <a:pPr/>
              <a:t>5/18/2011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EAD73D-B39A-4B22-89CA-D503AC44A4B1}" type="slidenum">
              <a:rPr lang="en-US" smtClean="0"/>
              <a:pPr/>
              <a:t>‹#›</a:t>
            </a:fld>
            <a:endParaRPr lang="en-US"/>
          </a:p>
        </p:txBody>
      </p:sp>
    </p:spTree>
  </p:cSld>
  <p:clrMapOvr>
    <a:masterClrMapping/>
  </p:clrMapOvr>
  <p:hf sldNum="0" hdr="0" ftr="0" dt="0"/>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C0AC08-8254-42C6-B141-07DE70B27C97}" type="datetimeFigureOut">
              <a:rPr lang="en-US" smtClean="0"/>
              <a:pPr/>
              <a:t>5/18/2011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EAD73D-B39A-4B22-89CA-D503AC44A4B1}" type="slidenum">
              <a:rPr lang="en-US" smtClean="0"/>
              <a:pPr/>
              <a:t>‹#›</a:t>
            </a:fld>
            <a:endParaRPr lang="en-US"/>
          </a:p>
        </p:txBody>
      </p:sp>
    </p:spTree>
  </p:cSld>
  <p:clrMapOvr>
    <a:masterClrMapping/>
  </p:clrMapOvr>
  <p:hf sldNum="0" hdr="0" ftr="0" dt="0"/>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5" name="Subtitle 2"/>
          <p:cNvSpPr>
            <a:spLocks noGrp="1"/>
          </p:cNvSpPr>
          <p:nvPr>
            <p:ph type="subTitle" idx="1" hasCustomPrompt="1"/>
          </p:nvPr>
        </p:nvSpPr>
        <p:spPr>
          <a:xfrm>
            <a:off x="1371600" y="3886200"/>
            <a:ext cx="6400800" cy="457200"/>
          </a:xfrm>
          <a:prstGeom prst="rect">
            <a:avLst/>
          </a:prstGeom>
        </p:spPr>
        <p:txBody>
          <a:bodyPr/>
          <a:lstStyle>
            <a:lvl1pPr marL="0" indent="0" algn="ctr">
              <a:buNone/>
              <a:defRPr sz="2000" b="1" baseline="0">
                <a:solidFill>
                  <a:schemeClr val="bg2"/>
                </a:solidFill>
                <a:effectLst/>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Presenters Name – Myriad Pro, Bold, 20pt</a:t>
            </a:r>
          </a:p>
        </p:txBody>
      </p:sp>
      <p:sp>
        <p:nvSpPr>
          <p:cNvPr id="9" name="Text Placeholder 8"/>
          <p:cNvSpPr>
            <a:spLocks noGrp="1"/>
          </p:cNvSpPr>
          <p:nvPr>
            <p:ph type="body" sz="quarter" idx="10" hasCustomPrompt="1"/>
          </p:nvPr>
        </p:nvSpPr>
        <p:spPr>
          <a:xfrm>
            <a:off x="1371600" y="4267200"/>
            <a:ext cx="6400800" cy="1295400"/>
          </a:xfrm>
          <a:prstGeom prst="rect">
            <a:avLst/>
          </a:prstGeom>
        </p:spPr>
        <p:txBody>
          <a:bodyPr/>
          <a:lstStyle>
            <a:lvl1pPr algn="ctr">
              <a:lnSpc>
                <a:spcPts val="2000"/>
              </a:lnSpc>
              <a:buNone/>
              <a:defRPr sz="1800" i="0" baseline="0">
                <a:solidFill>
                  <a:schemeClr val="tx2"/>
                </a:solidFill>
                <a:latin typeface="Arial" pitchFamily="34" charset="0"/>
                <a:cs typeface="Arial" pitchFamily="34" charset="0"/>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r>
              <a:rPr lang="en-US" sz="1800" dirty="0" smtClean="0"/>
              <a:t>Title of Presenter –Myriad Pro, 18pt</a:t>
            </a:r>
          </a:p>
          <a:p>
            <a:pPr lvl="0"/>
            <a:endParaRPr lang="en-US" sz="1800" dirty="0" smtClean="0"/>
          </a:p>
          <a:p>
            <a:pPr lvl="0"/>
            <a:r>
              <a:rPr lang="en-US" sz="1800" dirty="0" smtClean="0"/>
              <a:t>Title of Event</a:t>
            </a:r>
          </a:p>
          <a:p>
            <a:pPr lvl="0"/>
            <a:r>
              <a:rPr lang="en-US" sz="1800" dirty="0" smtClean="0"/>
              <a:t>Date of Event</a:t>
            </a:r>
            <a:endParaRPr lang="en-US" dirty="0"/>
          </a:p>
        </p:txBody>
      </p:sp>
      <p:sp>
        <p:nvSpPr>
          <p:cNvPr id="11" name="Title 1"/>
          <p:cNvSpPr>
            <a:spLocks noGrp="1"/>
          </p:cNvSpPr>
          <p:nvPr>
            <p:ph type="title" hasCustomPrompt="1"/>
          </p:nvPr>
        </p:nvSpPr>
        <p:spPr>
          <a:xfrm>
            <a:off x="457200" y="1981200"/>
            <a:ext cx="8229600" cy="1676400"/>
          </a:xfrm>
          <a:prstGeom prst="rect">
            <a:avLst/>
          </a:prstGeom>
        </p:spPr>
        <p:txBody>
          <a:bodyPr/>
          <a:lstStyle>
            <a:lvl1pPr>
              <a:lnSpc>
                <a:spcPts val="3000"/>
              </a:lnSpc>
              <a:defRPr sz="2800" b="1" baseline="0">
                <a:solidFill>
                  <a:schemeClr val="bg1"/>
                </a:solidFill>
                <a:effectLst/>
                <a:latin typeface="Arial" pitchFamily="34" charset="0"/>
                <a:cs typeface="Arial" pitchFamily="34" charset="0"/>
              </a:defRPr>
            </a:lvl1pPr>
          </a:lstStyle>
          <a:p>
            <a:r>
              <a:rPr lang="en-US" dirty="0" smtClean="0"/>
              <a:t>Title of Presentation – Myriad Pro</a:t>
            </a:r>
            <a:br>
              <a:rPr lang="en-US" dirty="0" smtClean="0"/>
            </a:br>
            <a:r>
              <a:rPr lang="en-US" dirty="0" smtClean="0"/>
              <a:t> Bold, Shadow 28pt</a:t>
            </a:r>
            <a:endParaRPr lang="en-US" dirty="0"/>
          </a:p>
        </p:txBody>
      </p:sp>
      <p:sp>
        <p:nvSpPr>
          <p:cNvPr id="6" name="Text Placeholder 5"/>
          <p:cNvSpPr>
            <a:spLocks noGrp="1"/>
          </p:cNvSpPr>
          <p:nvPr userDrawn="1">
            <p:ph type="body" sz="quarter" idx="11" hasCustomPrompt="1"/>
          </p:nvPr>
        </p:nvSpPr>
        <p:spPr>
          <a:xfrm>
            <a:off x="1828800" y="6263640"/>
            <a:ext cx="5105400" cy="182880"/>
          </a:xfrm>
          <a:prstGeom prst="rect">
            <a:avLst/>
          </a:prstGeom>
        </p:spPr>
        <p:txBody>
          <a:bodyPr/>
          <a:lstStyle>
            <a:lvl1pPr>
              <a:buNone/>
              <a:defRPr sz="1000" baseline="0">
                <a:solidFill>
                  <a:schemeClr val="tx2"/>
                </a:solidFill>
                <a:latin typeface="Arial" pitchFamily="34" charset="0"/>
                <a:cs typeface="Arial" pitchFamily="34" charset="0"/>
              </a:defRPr>
            </a:lvl1pPr>
          </a:lstStyle>
          <a:p>
            <a:r>
              <a:rPr lang="en-US" dirty="0" smtClean="0"/>
              <a:t>Office of the Director</a:t>
            </a:r>
            <a:endParaRPr lang="en-US" dirty="0"/>
          </a:p>
        </p:txBody>
      </p:sp>
      <p:sp>
        <p:nvSpPr>
          <p:cNvPr id="7" name="Text Placeholder 6"/>
          <p:cNvSpPr>
            <a:spLocks noGrp="1"/>
          </p:cNvSpPr>
          <p:nvPr userDrawn="1">
            <p:ph type="body" sz="quarter" idx="12" hasCustomPrompt="1"/>
          </p:nvPr>
        </p:nvSpPr>
        <p:spPr>
          <a:xfrm>
            <a:off x="1828800" y="6464808"/>
            <a:ext cx="5105400" cy="228600"/>
          </a:xfrm>
          <a:prstGeom prst="rect">
            <a:avLst/>
          </a:prstGeom>
        </p:spPr>
        <p:txBody>
          <a:bodyPr/>
          <a:lstStyle>
            <a:lvl1pPr>
              <a:buNone/>
              <a:defRPr sz="1000" baseline="0">
                <a:solidFill>
                  <a:schemeClr val="tx2"/>
                </a:solidFill>
                <a:latin typeface="Arial" pitchFamily="34" charset="0"/>
                <a:cs typeface="Arial" pitchFamily="34" charset="0"/>
              </a:defRPr>
            </a:lvl1pPr>
          </a:lstStyle>
          <a:p>
            <a:r>
              <a:rPr lang="en-US" dirty="0" smtClean="0"/>
              <a:t>Place Office Title Here</a:t>
            </a:r>
            <a:endParaRPr lang="en-US" dirty="0"/>
          </a:p>
        </p:txBody>
      </p:sp>
    </p:spTree>
  </p:cSld>
  <p:clrMapOvr>
    <a:masterClrMapping/>
  </p:clrMapOvr>
  <p:transition>
    <p:fade/>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Basic Content Badg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74638"/>
            <a:ext cx="8229600" cy="1143000"/>
          </a:xfrm>
          <a:prstGeom prst="rect">
            <a:avLst/>
          </a:prstGeom>
        </p:spPr>
        <p:txBody>
          <a:bodyPr anchor="ctr" anchorCtr="0"/>
          <a:lstStyle>
            <a:lvl1pPr algn="ctr" defTabSz="914400" rtl="0" eaLnBrk="1" latinLnBrk="0" hangingPunct="1">
              <a:lnSpc>
                <a:spcPts val="3000"/>
              </a:lnSpc>
              <a:spcBef>
                <a:spcPct val="0"/>
              </a:spcBef>
              <a:buNone/>
              <a:defRPr lang="en-US" sz="3600" b="1" kern="1200" baseline="0" dirty="0">
                <a:solidFill>
                  <a:schemeClr val="bg1"/>
                </a:solidFill>
                <a:effectLst/>
                <a:latin typeface="Arial" pitchFamily="34" charset="0"/>
                <a:ea typeface="+mj-ea"/>
                <a:cs typeface="Arial" pitchFamily="34" charset="0"/>
              </a:defRPr>
            </a:lvl1pPr>
          </a:lstStyle>
          <a:p>
            <a:r>
              <a:rPr lang="en-US" dirty="0" smtClean="0"/>
              <a:t>Headline – Myriad Pro, Bold, Shadow, 28pt</a:t>
            </a:r>
            <a:endParaRPr lang="en-US" dirty="0"/>
          </a:p>
        </p:txBody>
      </p:sp>
      <p:sp>
        <p:nvSpPr>
          <p:cNvPr id="3" name="Content Placeholder 2"/>
          <p:cNvSpPr>
            <a:spLocks noGrp="1"/>
          </p:cNvSpPr>
          <p:nvPr>
            <p:ph idx="1" hasCustomPrompt="1"/>
          </p:nvPr>
        </p:nvSpPr>
        <p:spPr>
          <a:xfrm>
            <a:off x="457200" y="1447800"/>
            <a:ext cx="8229600" cy="4495800"/>
          </a:xfrm>
          <a:prstGeom prst="rect">
            <a:avLst/>
          </a:prstGeom>
        </p:spPr>
        <p:txBody>
          <a:bodyPr/>
          <a:lstStyle>
            <a:lvl1pPr>
              <a:buClr>
                <a:schemeClr val="bg1"/>
              </a:buClr>
              <a:buSzPct val="70000"/>
              <a:buFont typeface="Wingdings" pitchFamily="2" charset="2"/>
              <a:buChar char="q"/>
              <a:defRPr sz="2400" b="1" baseline="0">
                <a:solidFill>
                  <a:schemeClr val="bg2"/>
                </a:solidFill>
                <a:latin typeface="Arial" pitchFamily="34" charset="0"/>
                <a:cs typeface="Arial" pitchFamily="34" charset="0"/>
              </a:defRPr>
            </a:lvl1pPr>
            <a:lvl2pPr>
              <a:buClr>
                <a:schemeClr val="bg1"/>
              </a:buClr>
              <a:buSzPct val="100000"/>
              <a:buFont typeface="Wingdings" pitchFamily="2" charset="2"/>
              <a:buChar char="§"/>
              <a:defRPr sz="2000">
                <a:solidFill>
                  <a:schemeClr val="bg2"/>
                </a:solidFill>
                <a:latin typeface="Arial" pitchFamily="34" charset="0"/>
                <a:cs typeface="Arial" pitchFamily="34" charset="0"/>
              </a:defRPr>
            </a:lvl2pPr>
            <a:lvl3pPr>
              <a:buClr>
                <a:schemeClr val="bg1"/>
              </a:buClr>
              <a:buSzPct val="100000"/>
              <a:buFont typeface="Arial" pitchFamily="34" charset="0"/>
              <a:buChar char="•"/>
              <a:defRPr sz="1800">
                <a:solidFill>
                  <a:schemeClr val="bg2"/>
                </a:solidFill>
                <a:latin typeface="Arial" pitchFamily="34" charset="0"/>
                <a:cs typeface="Arial" pitchFamily="34" charset="0"/>
              </a:defRPr>
            </a:lvl3pPr>
            <a:lvl4pPr>
              <a:buClr>
                <a:schemeClr val="bg1"/>
              </a:buClr>
              <a:buSzPct val="70000"/>
              <a:buFont typeface="Courier New" pitchFamily="49" charset="0"/>
              <a:buChar char="o"/>
              <a:defRPr sz="1800" baseline="0">
                <a:solidFill>
                  <a:schemeClr val="bg2"/>
                </a:solidFill>
                <a:latin typeface="Arial" pitchFamily="34" charset="0"/>
                <a:cs typeface="Arial" pitchFamily="34" charset="0"/>
              </a:defRPr>
            </a:lvl4pPr>
            <a:lvl5pPr>
              <a:buClr>
                <a:schemeClr val="bg1"/>
              </a:buClr>
              <a:buSzPct val="70000"/>
              <a:buFont typeface="Arial" pitchFamily="34" charset="0"/>
              <a:buChar char="•"/>
              <a:defRPr sz="1800">
                <a:solidFill>
                  <a:schemeClr val="bg2"/>
                </a:solidFill>
                <a:latin typeface="Arial" pitchFamily="34" charset="0"/>
                <a:cs typeface="Arial" pitchFamily="34" charset="0"/>
              </a:defRPr>
            </a:lvl5pPr>
          </a:lstStyle>
          <a:p>
            <a:pPr lvl="0"/>
            <a:r>
              <a:rPr lang="en-US" dirty="0" smtClean="0"/>
              <a:t>First level – Myriad Pro, Bold, 24pt</a:t>
            </a:r>
          </a:p>
          <a:p>
            <a:pPr lvl="1"/>
            <a:r>
              <a:rPr lang="en-US" dirty="0" smtClean="0"/>
              <a:t>Second level – Myriad Pro, 20pt</a:t>
            </a:r>
          </a:p>
          <a:p>
            <a:pPr lvl="2"/>
            <a:r>
              <a:rPr lang="en-US" dirty="0" smtClean="0"/>
              <a:t>Third level – Myriad Pro, 18pt	</a:t>
            </a:r>
          </a:p>
          <a:p>
            <a:pPr lvl="3"/>
            <a:r>
              <a:rPr lang="en-US" dirty="0" smtClean="0"/>
              <a:t>Fourth level – Myriad Pro, 18pt</a:t>
            </a:r>
          </a:p>
          <a:p>
            <a:pPr lvl="4"/>
            <a:r>
              <a:rPr lang="en-US" dirty="0" smtClean="0"/>
              <a:t>Fifth level – Myriad Pro, 18pt</a:t>
            </a:r>
            <a:endParaRPr lang="en-US" dirty="0"/>
          </a:p>
        </p:txBody>
      </p:sp>
      <p:sp>
        <p:nvSpPr>
          <p:cNvPr id="6" name="Slide Number Placeholder 5"/>
          <p:cNvSpPr>
            <a:spLocks noGrp="1" noChangeArrowheads="1"/>
          </p:cNvSpPr>
          <p:nvPr>
            <p:ph type="sldNum" sz="quarter" idx="11"/>
          </p:nvPr>
        </p:nvSpPr>
        <p:spPr>
          <a:xfrm>
            <a:off x="7696200" y="6076950"/>
            <a:ext cx="1066800" cy="476250"/>
          </a:xfrm>
          <a:prstGeom prst="rect">
            <a:avLst/>
          </a:prstGeom>
          <a:ln/>
        </p:spPr>
        <p:txBody>
          <a:bodyPr/>
          <a:lstStyle>
            <a:lvl1pPr algn="r">
              <a:defRPr/>
            </a:lvl1pPr>
          </a:lstStyle>
          <a:p>
            <a:pPr>
              <a:defRPr/>
            </a:pPr>
            <a:fld id="{F8DCC202-80E6-42EB-A947-D725BF72C604}" type="slidenum">
              <a:rPr lang="en-US" smtClean="0"/>
              <a:pPr>
                <a:defRPr/>
              </a:pPr>
              <a:t>‹#›</a:t>
            </a:fld>
            <a:endParaRPr lang="en-US" dirty="0"/>
          </a:p>
        </p:txBody>
      </p:sp>
    </p:spTree>
  </p:cSld>
  <p:clrMapOvr>
    <a:masterClrMapping/>
  </p:clrMapOvr>
  <p:transition>
    <p:fade/>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2_Basic Content Badg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nchor="ctr" anchorCtr="0"/>
          <a:lstStyle>
            <a:lvl1pPr algn="ctr" defTabSz="914400" rtl="0" eaLnBrk="1" latinLnBrk="0" hangingPunct="1">
              <a:lnSpc>
                <a:spcPts val="3000"/>
              </a:lnSpc>
              <a:spcBef>
                <a:spcPct val="0"/>
              </a:spcBef>
              <a:buNone/>
              <a:defRPr lang="en-US" sz="3600" b="1" kern="1200" baseline="0" dirty="0">
                <a:solidFill>
                  <a:schemeClr val="bg1"/>
                </a:solidFill>
                <a:effectLst/>
                <a:latin typeface="+mj-lt"/>
                <a:ea typeface="+mj-ea"/>
                <a:cs typeface="+mj-cs"/>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1600201"/>
            <a:ext cx="8229600" cy="4191000"/>
          </a:xfrm>
          <a:prstGeom prst="rect">
            <a:avLst/>
          </a:prstGeom>
        </p:spPr>
        <p:txBody>
          <a:bodyPr/>
          <a:lstStyle>
            <a:lvl1pPr>
              <a:buClr>
                <a:schemeClr val="bg1"/>
              </a:buClr>
              <a:buSzPct val="70000"/>
              <a:buFont typeface="Wingdings" pitchFamily="2" charset="2"/>
              <a:buChar char="q"/>
              <a:defRPr sz="2400" b="1" baseline="0">
                <a:solidFill>
                  <a:schemeClr val="bg2"/>
                </a:solidFill>
              </a:defRPr>
            </a:lvl1pPr>
            <a:lvl2pPr>
              <a:buClr>
                <a:schemeClr val="bg1"/>
              </a:buClr>
              <a:buSzPct val="100000"/>
              <a:buFont typeface="Wingdings" pitchFamily="2" charset="2"/>
              <a:buChar char="§"/>
              <a:defRPr sz="2000">
                <a:solidFill>
                  <a:schemeClr val="bg2"/>
                </a:solidFill>
              </a:defRPr>
            </a:lvl2pPr>
            <a:lvl3pPr>
              <a:buClr>
                <a:schemeClr val="bg1"/>
              </a:buClr>
              <a:buSzPct val="100000"/>
              <a:buFont typeface="Arial" pitchFamily="34" charset="0"/>
              <a:buChar char="•"/>
              <a:defRPr sz="1800">
                <a:solidFill>
                  <a:schemeClr val="bg2"/>
                </a:solidFill>
              </a:defRPr>
            </a:lvl3pPr>
            <a:lvl4pPr>
              <a:buClr>
                <a:schemeClr val="bg1"/>
              </a:buClr>
              <a:buSzPct val="70000"/>
              <a:buFont typeface="Courier New" pitchFamily="49" charset="0"/>
              <a:buChar char="o"/>
              <a:defRPr sz="1800" baseline="0">
                <a:solidFill>
                  <a:schemeClr val="bg2"/>
                </a:solidFill>
              </a:defRPr>
            </a:lvl4pPr>
            <a:lvl5pPr>
              <a:buClr>
                <a:schemeClr val="bg1"/>
              </a:buClr>
              <a:buSzPct val="70000"/>
              <a:buFont typeface="Arial" pitchFamily="34" charset="0"/>
              <a:buChar char="•"/>
              <a:defRPr sz="1800">
                <a:solidFill>
                  <a:schemeClr val="bg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ext Placeholder 8"/>
          <p:cNvSpPr>
            <a:spLocks noGrp="1"/>
          </p:cNvSpPr>
          <p:nvPr>
            <p:ph type="body" sz="quarter" idx="10"/>
          </p:nvPr>
        </p:nvSpPr>
        <p:spPr>
          <a:xfrm>
            <a:off x="1905000" y="5791200"/>
            <a:ext cx="6248400" cy="609600"/>
          </a:xfrm>
          <a:prstGeom prst="rect">
            <a:avLst/>
          </a:prstGeom>
        </p:spPr>
        <p:txBody>
          <a:bodyPr anchor="b" anchorCtr="0"/>
          <a:lstStyle>
            <a:lvl1pPr algn="l">
              <a:lnSpc>
                <a:spcPts val="1100"/>
              </a:lnSpc>
              <a:buNone/>
              <a:defRPr sz="1100" baseline="0">
                <a:solidFill>
                  <a:schemeClr val="tx2"/>
                </a:solidFill>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r>
              <a:rPr lang="en-US" smtClean="0"/>
              <a:t>Click to edit Master text styles</a:t>
            </a:r>
          </a:p>
        </p:txBody>
      </p:sp>
      <p:sp>
        <p:nvSpPr>
          <p:cNvPr id="5" name="Slide Number Placeholder 4"/>
          <p:cNvSpPr>
            <a:spLocks noGrp="1"/>
          </p:cNvSpPr>
          <p:nvPr>
            <p:ph type="sldNum" sz="quarter" idx="11"/>
          </p:nvPr>
        </p:nvSpPr>
        <p:spPr>
          <a:xfrm>
            <a:off x="8229600" y="6096000"/>
            <a:ext cx="609600" cy="365125"/>
          </a:xfrm>
          <a:prstGeom prst="rect">
            <a:avLst/>
          </a:prstGeom>
        </p:spPr>
        <p:txBody>
          <a:bodyPr/>
          <a:lstStyle>
            <a:lvl1pPr algn="ctr" fontAlgn="auto">
              <a:spcBef>
                <a:spcPts val="0"/>
              </a:spcBef>
              <a:spcAft>
                <a:spcPts val="0"/>
              </a:spcAft>
              <a:defRPr>
                <a:latin typeface="+mn-lt"/>
              </a:defRPr>
            </a:lvl1pPr>
          </a:lstStyle>
          <a:p>
            <a:pPr>
              <a:defRPr/>
            </a:pPr>
            <a:fld id="{09F9B0FF-957C-4126-B149-EB5858D5F53D}" type="slidenum">
              <a:rPr lang="en-US"/>
              <a:pPr>
                <a:defRPr/>
              </a:pPr>
              <a:t>‹#›</a:t>
            </a:fld>
            <a:endParaRPr lang="en-US"/>
          </a:p>
        </p:txBody>
      </p:sp>
    </p:spTree>
  </p:cSld>
  <p:clrMapOvr>
    <a:masterClrMapping/>
  </p:clrMapOvr>
  <p:transition>
    <p:fade/>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Section Header 1">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722313" y="4406900"/>
            <a:ext cx="7772400" cy="1362075"/>
          </a:xfrm>
          <a:prstGeom prst="rect">
            <a:avLst/>
          </a:prstGeom>
        </p:spPr>
        <p:txBody>
          <a:bodyPr anchor="t"/>
          <a:lstStyle>
            <a:lvl1pPr algn="l">
              <a:lnSpc>
                <a:spcPts val="3800"/>
              </a:lnSpc>
              <a:defRPr sz="3600" b="1" cap="all" baseline="0">
                <a:solidFill>
                  <a:schemeClr val="bg1"/>
                </a:solidFill>
                <a:effectLst/>
                <a:latin typeface="Arial" pitchFamily="34" charset="0"/>
                <a:cs typeface="Arial" pitchFamily="34" charset="0"/>
              </a:defRPr>
            </a:lvl1pPr>
          </a:lstStyle>
          <a:p>
            <a:r>
              <a:rPr lang="en-US" dirty="0" smtClean="0"/>
              <a:t>Section Header</a:t>
            </a:r>
            <a:br>
              <a:rPr lang="en-US" dirty="0" smtClean="0"/>
            </a:br>
            <a:r>
              <a:rPr lang="en-US" dirty="0" smtClean="0"/>
              <a:t>Myriad Pro, bold, shadow, 36pt </a:t>
            </a:r>
            <a:endParaRPr lang="en-US" dirty="0"/>
          </a:p>
        </p:txBody>
      </p:sp>
      <p:sp>
        <p:nvSpPr>
          <p:cNvPr id="7" name="Text Placeholder 2"/>
          <p:cNvSpPr>
            <a:spLocks noGrp="1"/>
          </p:cNvSpPr>
          <p:nvPr>
            <p:ph type="body" idx="1" hasCustomPrompt="1"/>
          </p:nvPr>
        </p:nvSpPr>
        <p:spPr>
          <a:xfrm>
            <a:off x="722313" y="2906713"/>
            <a:ext cx="7772400" cy="1500187"/>
          </a:xfrm>
          <a:prstGeom prst="rect">
            <a:avLst/>
          </a:prstGeom>
        </p:spPr>
        <p:txBody>
          <a:bodyPr anchor="b"/>
          <a:lstStyle>
            <a:lvl1pPr marL="0" indent="0">
              <a:lnSpc>
                <a:spcPts val="2200"/>
              </a:lnSpc>
              <a:buNone/>
              <a:defRPr sz="2000" baseline="0">
                <a:solidFill>
                  <a:schemeClr val="bg2"/>
                </a:solidFill>
                <a:latin typeface="Arial" pitchFamily="34" charset="0"/>
                <a:cs typeface="Arial"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Subhead – Myriad Pro, 20pt</a:t>
            </a:r>
          </a:p>
        </p:txBody>
      </p:sp>
    </p:spTree>
  </p:cSld>
  <p:clrMapOvr>
    <a:masterClrMapping/>
  </p:clrMapOvr>
  <p:transition>
    <p:fade/>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16_Basic Content Badg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nchor="ctr" anchorCtr="0"/>
          <a:lstStyle>
            <a:lvl1pPr algn="ctr" defTabSz="914400" rtl="0" eaLnBrk="1" latinLnBrk="0" hangingPunct="1">
              <a:lnSpc>
                <a:spcPts val="3000"/>
              </a:lnSpc>
              <a:spcBef>
                <a:spcPct val="0"/>
              </a:spcBef>
              <a:buNone/>
              <a:defRPr lang="en-US" sz="3600" b="1" kern="1200" baseline="0" dirty="0">
                <a:solidFill>
                  <a:schemeClr val="bg1"/>
                </a:solidFill>
                <a:effectLst/>
                <a:latin typeface="+mj-lt"/>
                <a:ea typeface="+mj-ea"/>
                <a:cs typeface="+mj-cs"/>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1600201"/>
            <a:ext cx="8229600" cy="4191000"/>
          </a:xfrm>
          <a:prstGeom prst="rect">
            <a:avLst/>
          </a:prstGeom>
        </p:spPr>
        <p:txBody>
          <a:bodyPr/>
          <a:lstStyle>
            <a:lvl1pPr>
              <a:buClr>
                <a:schemeClr val="bg1"/>
              </a:buClr>
              <a:buSzPct val="70000"/>
              <a:buFont typeface="Wingdings" pitchFamily="2" charset="2"/>
              <a:buChar char="q"/>
              <a:defRPr sz="2400" b="1" baseline="0">
                <a:solidFill>
                  <a:schemeClr val="bg2"/>
                </a:solidFill>
              </a:defRPr>
            </a:lvl1pPr>
            <a:lvl2pPr>
              <a:buClr>
                <a:schemeClr val="bg1"/>
              </a:buClr>
              <a:buSzPct val="100000"/>
              <a:buFont typeface="Wingdings" pitchFamily="2" charset="2"/>
              <a:buChar char="§"/>
              <a:defRPr sz="2000">
                <a:solidFill>
                  <a:schemeClr val="bg2"/>
                </a:solidFill>
              </a:defRPr>
            </a:lvl2pPr>
            <a:lvl3pPr>
              <a:buClr>
                <a:schemeClr val="bg1"/>
              </a:buClr>
              <a:buSzPct val="100000"/>
              <a:buFont typeface="Arial" pitchFamily="34" charset="0"/>
              <a:buChar char="•"/>
              <a:defRPr sz="1800">
                <a:solidFill>
                  <a:schemeClr val="bg2"/>
                </a:solidFill>
              </a:defRPr>
            </a:lvl3pPr>
            <a:lvl4pPr>
              <a:buClr>
                <a:schemeClr val="bg1"/>
              </a:buClr>
              <a:buSzPct val="70000"/>
              <a:buFont typeface="Courier New" pitchFamily="49" charset="0"/>
              <a:buChar char="o"/>
              <a:defRPr sz="1800" baseline="0">
                <a:solidFill>
                  <a:schemeClr val="bg2"/>
                </a:solidFill>
              </a:defRPr>
            </a:lvl4pPr>
            <a:lvl5pPr>
              <a:buClr>
                <a:schemeClr val="bg1"/>
              </a:buClr>
              <a:buSzPct val="70000"/>
              <a:buFont typeface="Arial" pitchFamily="34" charset="0"/>
              <a:buChar char="•"/>
              <a:defRPr sz="1800">
                <a:solidFill>
                  <a:schemeClr val="bg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ext Placeholder 8"/>
          <p:cNvSpPr>
            <a:spLocks noGrp="1"/>
          </p:cNvSpPr>
          <p:nvPr>
            <p:ph type="body" sz="quarter" idx="10"/>
          </p:nvPr>
        </p:nvSpPr>
        <p:spPr>
          <a:xfrm>
            <a:off x="1905000" y="5791200"/>
            <a:ext cx="6248400" cy="609600"/>
          </a:xfrm>
          <a:prstGeom prst="rect">
            <a:avLst/>
          </a:prstGeom>
        </p:spPr>
        <p:txBody>
          <a:bodyPr anchor="b" anchorCtr="0"/>
          <a:lstStyle>
            <a:lvl1pPr algn="l">
              <a:lnSpc>
                <a:spcPts val="1100"/>
              </a:lnSpc>
              <a:buNone/>
              <a:defRPr sz="1100" baseline="0">
                <a:solidFill>
                  <a:schemeClr val="tx2"/>
                </a:solidFill>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r>
              <a:rPr lang="en-US" smtClean="0"/>
              <a:t>Click to edit Master text styles</a:t>
            </a:r>
          </a:p>
        </p:txBody>
      </p:sp>
      <p:sp>
        <p:nvSpPr>
          <p:cNvPr id="5" name="Slide Number Placeholder 4"/>
          <p:cNvSpPr>
            <a:spLocks noGrp="1"/>
          </p:cNvSpPr>
          <p:nvPr>
            <p:ph type="sldNum" sz="quarter" idx="11"/>
          </p:nvPr>
        </p:nvSpPr>
        <p:spPr>
          <a:xfrm>
            <a:off x="8229600" y="6096000"/>
            <a:ext cx="609600" cy="365125"/>
          </a:xfrm>
          <a:prstGeom prst="rect">
            <a:avLst/>
          </a:prstGeom>
        </p:spPr>
        <p:txBody>
          <a:bodyPr/>
          <a:lstStyle>
            <a:lvl1pPr algn="ctr" fontAlgn="auto">
              <a:spcBef>
                <a:spcPts val="0"/>
              </a:spcBef>
              <a:spcAft>
                <a:spcPts val="0"/>
              </a:spcAft>
              <a:defRPr>
                <a:latin typeface="+mn-lt"/>
                <a:cs typeface="+mn-cs"/>
              </a:defRPr>
            </a:lvl1pPr>
          </a:lstStyle>
          <a:p>
            <a:pPr>
              <a:defRPr/>
            </a:pPr>
            <a:fld id="{EFFAD87A-DFA0-4D42-95C0-86D960028DE7}" type="slidenum">
              <a:rPr lang="en-US"/>
              <a:pPr>
                <a:defRPr/>
              </a:pPr>
              <a:t>‹#›</a:t>
            </a:fld>
            <a:endParaRPr lang="en-US"/>
          </a:p>
        </p:txBody>
      </p:sp>
    </p:spTree>
  </p:cSld>
  <p:clrMapOvr>
    <a:masterClrMapping/>
  </p:clrMapOvr>
  <p:transition>
    <p:fade/>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11_Basic Content Badg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nchor="ctr" anchorCtr="0"/>
          <a:lstStyle>
            <a:lvl1pPr algn="ctr" defTabSz="914400" rtl="0" eaLnBrk="1" latinLnBrk="0" hangingPunct="1">
              <a:lnSpc>
                <a:spcPts val="3000"/>
              </a:lnSpc>
              <a:spcBef>
                <a:spcPct val="0"/>
              </a:spcBef>
              <a:buNone/>
              <a:defRPr lang="en-US" sz="3600" b="1" kern="1200" baseline="0" dirty="0">
                <a:solidFill>
                  <a:schemeClr val="bg1"/>
                </a:solidFill>
                <a:effectLst/>
                <a:latin typeface="+mj-lt"/>
                <a:ea typeface="+mj-ea"/>
                <a:cs typeface="+mj-cs"/>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1600201"/>
            <a:ext cx="8229600" cy="4191000"/>
          </a:xfrm>
          <a:prstGeom prst="rect">
            <a:avLst/>
          </a:prstGeom>
        </p:spPr>
        <p:txBody>
          <a:bodyPr/>
          <a:lstStyle>
            <a:lvl1pPr>
              <a:buClr>
                <a:schemeClr val="bg1"/>
              </a:buClr>
              <a:buSzPct val="70000"/>
              <a:buFont typeface="Wingdings" pitchFamily="2" charset="2"/>
              <a:buChar char="q"/>
              <a:defRPr sz="2400" b="1" baseline="0">
                <a:solidFill>
                  <a:schemeClr val="bg2"/>
                </a:solidFill>
              </a:defRPr>
            </a:lvl1pPr>
            <a:lvl2pPr>
              <a:buClr>
                <a:schemeClr val="bg1"/>
              </a:buClr>
              <a:buSzPct val="100000"/>
              <a:buFont typeface="Wingdings" pitchFamily="2" charset="2"/>
              <a:buChar char="§"/>
              <a:defRPr sz="2000">
                <a:solidFill>
                  <a:schemeClr val="bg2"/>
                </a:solidFill>
              </a:defRPr>
            </a:lvl2pPr>
            <a:lvl3pPr>
              <a:buClr>
                <a:schemeClr val="bg1"/>
              </a:buClr>
              <a:buSzPct val="100000"/>
              <a:buFont typeface="Arial" pitchFamily="34" charset="0"/>
              <a:buChar char="•"/>
              <a:defRPr sz="1800">
                <a:solidFill>
                  <a:schemeClr val="bg2"/>
                </a:solidFill>
              </a:defRPr>
            </a:lvl3pPr>
            <a:lvl4pPr>
              <a:buClr>
                <a:schemeClr val="bg1"/>
              </a:buClr>
              <a:buSzPct val="70000"/>
              <a:buFont typeface="Courier New" pitchFamily="49" charset="0"/>
              <a:buChar char="o"/>
              <a:defRPr sz="1800" baseline="0">
                <a:solidFill>
                  <a:schemeClr val="bg2"/>
                </a:solidFill>
              </a:defRPr>
            </a:lvl4pPr>
            <a:lvl5pPr>
              <a:buClr>
                <a:schemeClr val="bg1"/>
              </a:buClr>
              <a:buSzPct val="70000"/>
              <a:buFont typeface="Arial" pitchFamily="34" charset="0"/>
              <a:buChar char="•"/>
              <a:defRPr sz="1800">
                <a:solidFill>
                  <a:schemeClr val="bg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ext Placeholder 8"/>
          <p:cNvSpPr>
            <a:spLocks noGrp="1"/>
          </p:cNvSpPr>
          <p:nvPr>
            <p:ph type="body" sz="quarter" idx="10"/>
          </p:nvPr>
        </p:nvSpPr>
        <p:spPr>
          <a:xfrm>
            <a:off x="1905000" y="5791200"/>
            <a:ext cx="6248400" cy="609600"/>
          </a:xfrm>
          <a:prstGeom prst="rect">
            <a:avLst/>
          </a:prstGeom>
        </p:spPr>
        <p:txBody>
          <a:bodyPr anchor="b" anchorCtr="0"/>
          <a:lstStyle>
            <a:lvl1pPr algn="l">
              <a:lnSpc>
                <a:spcPts val="1100"/>
              </a:lnSpc>
              <a:buNone/>
              <a:defRPr sz="1100" baseline="0">
                <a:solidFill>
                  <a:schemeClr val="tx2"/>
                </a:solidFill>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r>
              <a:rPr lang="en-US" smtClean="0"/>
              <a:t>Click to edit Master text styles</a:t>
            </a:r>
          </a:p>
        </p:txBody>
      </p:sp>
      <p:sp>
        <p:nvSpPr>
          <p:cNvPr id="5" name="Slide Number Placeholder 4"/>
          <p:cNvSpPr>
            <a:spLocks noGrp="1"/>
          </p:cNvSpPr>
          <p:nvPr>
            <p:ph type="sldNum" sz="quarter" idx="11"/>
          </p:nvPr>
        </p:nvSpPr>
        <p:spPr>
          <a:xfrm>
            <a:off x="8229600" y="6096000"/>
            <a:ext cx="609600" cy="365125"/>
          </a:xfrm>
          <a:prstGeom prst="rect">
            <a:avLst/>
          </a:prstGeom>
        </p:spPr>
        <p:txBody>
          <a:bodyPr/>
          <a:lstStyle>
            <a:lvl1pPr algn="ctr" fontAlgn="auto">
              <a:spcBef>
                <a:spcPts val="0"/>
              </a:spcBef>
              <a:spcAft>
                <a:spcPts val="0"/>
              </a:spcAft>
              <a:defRPr>
                <a:latin typeface="+mn-lt"/>
                <a:cs typeface="+mn-cs"/>
              </a:defRPr>
            </a:lvl1pPr>
          </a:lstStyle>
          <a:p>
            <a:pPr>
              <a:defRPr/>
            </a:pPr>
            <a:fld id="{EFFAD87A-DFA0-4D42-95C0-86D960028DE7}" type="slidenum">
              <a:rPr lang="en-US"/>
              <a:pPr>
                <a:defRPr/>
              </a:pPr>
              <a:t>‹#›</a:t>
            </a:fld>
            <a:endParaRPr lang="en-US"/>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1">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722313" y="4406900"/>
            <a:ext cx="7772400" cy="1362075"/>
          </a:xfrm>
          <a:prstGeom prst="rect">
            <a:avLst/>
          </a:prstGeom>
        </p:spPr>
        <p:txBody>
          <a:bodyPr anchor="t"/>
          <a:lstStyle>
            <a:lvl1pPr algn="l">
              <a:lnSpc>
                <a:spcPts val="3800"/>
              </a:lnSpc>
              <a:defRPr sz="3600" b="1" cap="all" baseline="0">
                <a:solidFill>
                  <a:schemeClr val="bg1"/>
                </a:solidFill>
                <a:effectLst/>
                <a:latin typeface="Arial" pitchFamily="34" charset="0"/>
                <a:cs typeface="Arial" pitchFamily="34" charset="0"/>
              </a:defRPr>
            </a:lvl1pPr>
          </a:lstStyle>
          <a:p>
            <a:r>
              <a:rPr lang="en-US" dirty="0" smtClean="0"/>
              <a:t>Section Header</a:t>
            </a:r>
            <a:br>
              <a:rPr lang="en-US" dirty="0" smtClean="0"/>
            </a:br>
            <a:r>
              <a:rPr lang="en-US" dirty="0" smtClean="0"/>
              <a:t>Myriad Pro, bold, shadow, 36pt </a:t>
            </a:r>
            <a:endParaRPr lang="en-US" dirty="0"/>
          </a:p>
        </p:txBody>
      </p:sp>
      <p:sp>
        <p:nvSpPr>
          <p:cNvPr id="7" name="Text Placeholder 2"/>
          <p:cNvSpPr>
            <a:spLocks noGrp="1"/>
          </p:cNvSpPr>
          <p:nvPr>
            <p:ph type="body" idx="1" hasCustomPrompt="1"/>
          </p:nvPr>
        </p:nvSpPr>
        <p:spPr>
          <a:xfrm>
            <a:off x="722313" y="2906713"/>
            <a:ext cx="7772400" cy="1500187"/>
          </a:xfrm>
          <a:prstGeom prst="rect">
            <a:avLst/>
          </a:prstGeom>
        </p:spPr>
        <p:txBody>
          <a:bodyPr anchor="b"/>
          <a:lstStyle>
            <a:lvl1pPr marL="0" indent="0">
              <a:lnSpc>
                <a:spcPts val="2200"/>
              </a:lnSpc>
              <a:buNone/>
              <a:defRPr sz="2000" baseline="0">
                <a:solidFill>
                  <a:schemeClr val="bg2"/>
                </a:solidFill>
                <a:latin typeface="Arial" pitchFamily="34" charset="0"/>
                <a:cs typeface="Arial"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Subhead – Myriad Pro, 20pt</a:t>
            </a:r>
          </a:p>
        </p:txBody>
      </p:sp>
    </p:spTree>
  </p:cSld>
  <p:clrMapOvr>
    <a:masterClrMapping/>
  </p:clrMapOvr>
  <p:transition>
    <p:fade/>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0_Basic Content Badg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nchor="ctr" anchorCtr="0"/>
          <a:lstStyle>
            <a:lvl1pPr algn="ctr" defTabSz="914400" rtl="0" eaLnBrk="1" latinLnBrk="0" hangingPunct="1">
              <a:lnSpc>
                <a:spcPts val="3000"/>
              </a:lnSpc>
              <a:spcBef>
                <a:spcPct val="0"/>
              </a:spcBef>
              <a:buNone/>
              <a:defRPr lang="en-US" sz="3600" b="1" kern="1200" baseline="0" dirty="0">
                <a:solidFill>
                  <a:schemeClr val="bg1"/>
                </a:solidFill>
                <a:effectLst/>
                <a:latin typeface="+mj-lt"/>
                <a:ea typeface="+mj-ea"/>
                <a:cs typeface="+mj-cs"/>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1600201"/>
            <a:ext cx="8229600" cy="4191000"/>
          </a:xfrm>
          <a:prstGeom prst="rect">
            <a:avLst/>
          </a:prstGeom>
        </p:spPr>
        <p:txBody>
          <a:bodyPr/>
          <a:lstStyle>
            <a:lvl1pPr>
              <a:buClr>
                <a:schemeClr val="bg1"/>
              </a:buClr>
              <a:buSzPct val="70000"/>
              <a:buFont typeface="Wingdings" pitchFamily="2" charset="2"/>
              <a:buChar char="q"/>
              <a:defRPr sz="2400" b="1" baseline="0">
                <a:solidFill>
                  <a:schemeClr val="bg2"/>
                </a:solidFill>
              </a:defRPr>
            </a:lvl1pPr>
            <a:lvl2pPr>
              <a:buClr>
                <a:schemeClr val="bg1"/>
              </a:buClr>
              <a:buSzPct val="100000"/>
              <a:buFont typeface="Wingdings" pitchFamily="2" charset="2"/>
              <a:buChar char="§"/>
              <a:defRPr sz="2000">
                <a:solidFill>
                  <a:schemeClr val="bg2"/>
                </a:solidFill>
              </a:defRPr>
            </a:lvl2pPr>
            <a:lvl3pPr>
              <a:buClr>
                <a:schemeClr val="bg1"/>
              </a:buClr>
              <a:buSzPct val="100000"/>
              <a:buFont typeface="Arial" pitchFamily="34" charset="0"/>
              <a:buChar char="•"/>
              <a:defRPr sz="1800">
                <a:solidFill>
                  <a:schemeClr val="bg2"/>
                </a:solidFill>
              </a:defRPr>
            </a:lvl3pPr>
            <a:lvl4pPr>
              <a:buClr>
                <a:schemeClr val="bg1"/>
              </a:buClr>
              <a:buSzPct val="70000"/>
              <a:buFont typeface="Courier New" pitchFamily="49" charset="0"/>
              <a:buChar char="o"/>
              <a:defRPr sz="1800" baseline="0">
                <a:solidFill>
                  <a:schemeClr val="bg2"/>
                </a:solidFill>
              </a:defRPr>
            </a:lvl4pPr>
            <a:lvl5pPr>
              <a:buClr>
                <a:schemeClr val="bg1"/>
              </a:buClr>
              <a:buSzPct val="70000"/>
              <a:buFont typeface="Arial" pitchFamily="34" charset="0"/>
              <a:buChar char="•"/>
              <a:defRPr sz="1800">
                <a:solidFill>
                  <a:schemeClr val="bg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ext Placeholder 8"/>
          <p:cNvSpPr>
            <a:spLocks noGrp="1"/>
          </p:cNvSpPr>
          <p:nvPr>
            <p:ph type="body" sz="quarter" idx="10"/>
          </p:nvPr>
        </p:nvSpPr>
        <p:spPr>
          <a:xfrm>
            <a:off x="1905000" y="5791200"/>
            <a:ext cx="6248400" cy="609600"/>
          </a:xfrm>
          <a:prstGeom prst="rect">
            <a:avLst/>
          </a:prstGeom>
        </p:spPr>
        <p:txBody>
          <a:bodyPr anchor="b" anchorCtr="0"/>
          <a:lstStyle>
            <a:lvl1pPr algn="l">
              <a:lnSpc>
                <a:spcPts val="1100"/>
              </a:lnSpc>
              <a:buNone/>
              <a:defRPr sz="1100" baseline="0">
                <a:solidFill>
                  <a:schemeClr val="tx2"/>
                </a:solidFill>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r>
              <a:rPr lang="en-US" smtClean="0"/>
              <a:t>Click to edit Master text styles</a:t>
            </a:r>
          </a:p>
        </p:txBody>
      </p:sp>
      <p:sp>
        <p:nvSpPr>
          <p:cNvPr id="5" name="Slide Number Placeholder 4"/>
          <p:cNvSpPr>
            <a:spLocks noGrp="1"/>
          </p:cNvSpPr>
          <p:nvPr>
            <p:ph type="sldNum" sz="quarter" idx="11"/>
          </p:nvPr>
        </p:nvSpPr>
        <p:spPr>
          <a:xfrm>
            <a:off x="8229600" y="6096000"/>
            <a:ext cx="609600" cy="365125"/>
          </a:xfrm>
          <a:prstGeom prst="rect">
            <a:avLst/>
          </a:prstGeom>
        </p:spPr>
        <p:txBody>
          <a:bodyPr/>
          <a:lstStyle>
            <a:lvl1pPr algn="ctr" fontAlgn="auto">
              <a:spcBef>
                <a:spcPts val="0"/>
              </a:spcBef>
              <a:spcAft>
                <a:spcPts val="0"/>
              </a:spcAft>
              <a:defRPr>
                <a:latin typeface="+mn-lt"/>
                <a:cs typeface="+mn-cs"/>
              </a:defRPr>
            </a:lvl1pPr>
          </a:lstStyle>
          <a:p>
            <a:pPr>
              <a:defRPr/>
            </a:pPr>
            <a:fld id="{EFFAD87A-DFA0-4D42-95C0-86D960028DE7}" type="slidenum">
              <a:rPr lang="en-US"/>
              <a:pPr>
                <a:defRPr/>
              </a:pPr>
              <a:t>‹#›</a:t>
            </a:fld>
            <a:endParaRPr lang="en-US"/>
          </a:p>
        </p:txBody>
      </p:sp>
    </p:spTree>
  </p:cSld>
  <p:clrMapOvr>
    <a:masterClrMapping/>
  </p:clrMapOvr>
  <p:transition>
    <p:fade/>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5_Basic Content Badg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nchor="ctr" anchorCtr="0"/>
          <a:lstStyle>
            <a:lvl1pPr algn="ctr" defTabSz="914400" rtl="0" eaLnBrk="1" latinLnBrk="0" hangingPunct="1">
              <a:lnSpc>
                <a:spcPts val="3000"/>
              </a:lnSpc>
              <a:spcBef>
                <a:spcPct val="0"/>
              </a:spcBef>
              <a:buNone/>
              <a:defRPr lang="en-US" sz="3600" b="1" kern="1200" baseline="0" dirty="0">
                <a:solidFill>
                  <a:schemeClr val="bg1"/>
                </a:solidFill>
                <a:effectLst/>
                <a:latin typeface="+mj-lt"/>
                <a:ea typeface="+mj-ea"/>
                <a:cs typeface="+mj-cs"/>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1600201"/>
            <a:ext cx="8229600" cy="4191000"/>
          </a:xfrm>
          <a:prstGeom prst="rect">
            <a:avLst/>
          </a:prstGeom>
        </p:spPr>
        <p:txBody>
          <a:bodyPr/>
          <a:lstStyle>
            <a:lvl1pPr>
              <a:buClr>
                <a:schemeClr val="bg1"/>
              </a:buClr>
              <a:buSzPct val="70000"/>
              <a:buFont typeface="Wingdings" pitchFamily="2" charset="2"/>
              <a:buChar char="q"/>
              <a:defRPr sz="2400" b="1" baseline="0">
                <a:solidFill>
                  <a:schemeClr val="bg2"/>
                </a:solidFill>
              </a:defRPr>
            </a:lvl1pPr>
            <a:lvl2pPr>
              <a:buClr>
                <a:schemeClr val="bg1"/>
              </a:buClr>
              <a:buSzPct val="100000"/>
              <a:buFont typeface="Wingdings" pitchFamily="2" charset="2"/>
              <a:buChar char="§"/>
              <a:defRPr sz="2000">
                <a:solidFill>
                  <a:schemeClr val="bg2"/>
                </a:solidFill>
              </a:defRPr>
            </a:lvl2pPr>
            <a:lvl3pPr>
              <a:buClr>
                <a:schemeClr val="bg1"/>
              </a:buClr>
              <a:buSzPct val="100000"/>
              <a:buFont typeface="Arial" pitchFamily="34" charset="0"/>
              <a:buChar char="•"/>
              <a:defRPr sz="1800">
                <a:solidFill>
                  <a:schemeClr val="bg2"/>
                </a:solidFill>
              </a:defRPr>
            </a:lvl3pPr>
            <a:lvl4pPr>
              <a:buClr>
                <a:schemeClr val="bg1"/>
              </a:buClr>
              <a:buSzPct val="70000"/>
              <a:buFont typeface="Courier New" pitchFamily="49" charset="0"/>
              <a:buChar char="o"/>
              <a:defRPr sz="1800" baseline="0">
                <a:solidFill>
                  <a:schemeClr val="bg2"/>
                </a:solidFill>
              </a:defRPr>
            </a:lvl4pPr>
            <a:lvl5pPr>
              <a:buClr>
                <a:schemeClr val="bg1"/>
              </a:buClr>
              <a:buSzPct val="70000"/>
              <a:buFont typeface="Arial" pitchFamily="34" charset="0"/>
              <a:buChar char="•"/>
              <a:defRPr sz="1800">
                <a:solidFill>
                  <a:schemeClr val="bg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ext Placeholder 8"/>
          <p:cNvSpPr>
            <a:spLocks noGrp="1"/>
          </p:cNvSpPr>
          <p:nvPr>
            <p:ph type="body" sz="quarter" idx="10"/>
          </p:nvPr>
        </p:nvSpPr>
        <p:spPr>
          <a:xfrm>
            <a:off x="1905000" y="5791200"/>
            <a:ext cx="6248400" cy="609600"/>
          </a:xfrm>
          <a:prstGeom prst="rect">
            <a:avLst/>
          </a:prstGeom>
        </p:spPr>
        <p:txBody>
          <a:bodyPr anchor="b" anchorCtr="0"/>
          <a:lstStyle>
            <a:lvl1pPr algn="l">
              <a:lnSpc>
                <a:spcPts val="1100"/>
              </a:lnSpc>
              <a:buNone/>
              <a:defRPr sz="1100" baseline="0">
                <a:solidFill>
                  <a:schemeClr val="tx2"/>
                </a:solidFill>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r>
              <a:rPr lang="en-US" smtClean="0"/>
              <a:t>Click to edit Master text styles</a:t>
            </a:r>
          </a:p>
        </p:txBody>
      </p:sp>
      <p:sp>
        <p:nvSpPr>
          <p:cNvPr id="5" name="Slide Number Placeholder 4"/>
          <p:cNvSpPr>
            <a:spLocks noGrp="1"/>
          </p:cNvSpPr>
          <p:nvPr>
            <p:ph type="sldNum" sz="quarter" idx="11"/>
          </p:nvPr>
        </p:nvSpPr>
        <p:spPr>
          <a:xfrm>
            <a:off x="8229600" y="6096000"/>
            <a:ext cx="609600" cy="365125"/>
          </a:xfrm>
          <a:prstGeom prst="rect">
            <a:avLst/>
          </a:prstGeom>
        </p:spPr>
        <p:txBody>
          <a:bodyPr/>
          <a:lstStyle>
            <a:lvl1pPr algn="ctr" fontAlgn="auto">
              <a:spcBef>
                <a:spcPts val="0"/>
              </a:spcBef>
              <a:spcAft>
                <a:spcPts val="0"/>
              </a:spcAft>
              <a:defRPr>
                <a:latin typeface="+mn-lt"/>
                <a:cs typeface="+mn-cs"/>
              </a:defRPr>
            </a:lvl1pPr>
          </a:lstStyle>
          <a:p>
            <a:pPr>
              <a:defRPr/>
            </a:pPr>
            <a:fld id="{EFFAD87A-DFA0-4D42-95C0-86D960028DE7}" type="slidenum">
              <a:rPr lang="en-US"/>
              <a:pPr>
                <a:defRPr/>
              </a:pPr>
              <a:t>‹#›</a:t>
            </a:fld>
            <a:endParaRPr lang="en-US"/>
          </a:p>
        </p:txBody>
      </p:sp>
    </p:spTree>
  </p:cSld>
  <p:clrMapOvr>
    <a:masterClrMapping/>
  </p:clrMapOvr>
  <p:transition>
    <p:fade/>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userDrawn="1">
  <p:cSld name="1_Basic Content Badg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74638"/>
            <a:ext cx="8229600" cy="1143000"/>
          </a:xfrm>
          <a:prstGeom prst="rect">
            <a:avLst/>
          </a:prstGeom>
        </p:spPr>
        <p:txBody>
          <a:bodyPr anchor="ctr" anchorCtr="0"/>
          <a:lstStyle>
            <a:lvl1pPr algn="ctr" defTabSz="914400" rtl="0" eaLnBrk="1" latinLnBrk="0" hangingPunct="1">
              <a:lnSpc>
                <a:spcPts val="3000"/>
              </a:lnSpc>
              <a:spcBef>
                <a:spcPct val="0"/>
              </a:spcBef>
              <a:buNone/>
              <a:defRPr lang="en-US" sz="3600" b="1" kern="1200" baseline="0" dirty="0">
                <a:solidFill>
                  <a:schemeClr val="bg1"/>
                </a:solidFill>
                <a:effectLst/>
                <a:latin typeface="+mj-lt"/>
                <a:ea typeface="+mj-ea"/>
                <a:cs typeface="+mj-cs"/>
              </a:defRPr>
            </a:lvl1pPr>
          </a:lstStyle>
          <a:p>
            <a:r>
              <a:rPr lang="en-US" dirty="0" smtClean="0"/>
              <a:t>Headline – Myriad Pro, Bold, Shadow, 28pt</a:t>
            </a:r>
            <a:endParaRPr lang="en-US" dirty="0"/>
          </a:p>
        </p:txBody>
      </p:sp>
      <p:sp>
        <p:nvSpPr>
          <p:cNvPr id="3" name="Content Placeholder 2"/>
          <p:cNvSpPr>
            <a:spLocks noGrp="1"/>
          </p:cNvSpPr>
          <p:nvPr>
            <p:ph idx="1" hasCustomPrompt="1"/>
          </p:nvPr>
        </p:nvSpPr>
        <p:spPr>
          <a:xfrm>
            <a:off x="457200" y="1600201"/>
            <a:ext cx="8229600" cy="4191000"/>
          </a:xfrm>
          <a:prstGeom prst="rect">
            <a:avLst/>
          </a:prstGeom>
        </p:spPr>
        <p:txBody>
          <a:bodyPr/>
          <a:lstStyle>
            <a:lvl1pPr>
              <a:buClr>
                <a:schemeClr val="bg1"/>
              </a:buClr>
              <a:buSzPct val="70000"/>
              <a:buFont typeface="Wingdings" pitchFamily="2" charset="2"/>
              <a:buChar char="q"/>
              <a:defRPr sz="2400" b="1" baseline="0">
                <a:solidFill>
                  <a:schemeClr val="bg2"/>
                </a:solidFill>
              </a:defRPr>
            </a:lvl1pPr>
            <a:lvl2pPr>
              <a:buClr>
                <a:schemeClr val="bg1"/>
              </a:buClr>
              <a:buSzPct val="100000"/>
              <a:buFont typeface="Wingdings" pitchFamily="2" charset="2"/>
              <a:buChar char="§"/>
              <a:defRPr sz="2000">
                <a:solidFill>
                  <a:schemeClr val="bg2"/>
                </a:solidFill>
              </a:defRPr>
            </a:lvl2pPr>
            <a:lvl3pPr>
              <a:buClr>
                <a:schemeClr val="bg1"/>
              </a:buClr>
              <a:buSzPct val="100000"/>
              <a:buFont typeface="Arial" pitchFamily="34" charset="0"/>
              <a:buChar char="•"/>
              <a:defRPr sz="1800">
                <a:solidFill>
                  <a:schemeClr val="bg2"/>
                </a:solidFill>
              </a:defRPr>
            </a:lvl3pPr>
            <a:lvl4pPr>
              <a:buClr>
                <a:schemeClr val="bg1"/>
              </a:buClr>
              <a:buSzPct val="70000"/>
              <a:buFont typeface="Courier New" pitchFamily="49" charset="0"/>
              <a:buChar char="o"/>
              <a:defRPr sz="1800" baseline="0">
                <a:solidFill>
                  <a:schemeClr val="bg2"/>
                </a:solidFill>
              </a:defRPr>
            </a:lvl4pPr>
            <a:lvl5pPr>
              <a:buClr>
                <a:schemeClr val="bg1"/>
              </a:buClr>
              <a:buSzPct val="70000"/>
              <a:buFont typeface="Arial" pitchFamily="34" charset="0"/>
              <a:buChar char="•"/>
              <a:defRPr sz="1800">
                <a:solidFill>
                  <a:schemeClr val="bg2"/>
                </a:solidFill>
              </a:defRPr>
            </a:lvl5pPr>
          </a:lstStyle>
          <a:p>
            <a:pPr lvl="0"/>
            <a:r>
              <a:rPr lang="en-US" dirty="0" smtClean="0"/>
              <a:t>First level – Myriad Pro, Bold, 24pt</a:t>
            </a:r>
          </a:p>
          <a:p>
            <a:pPr lvl="1"/>
            <a:r>
              <a:rPr lang="en-US" dirty="0" smtClean="0"/>
              <a:t>Second level – Myriad Pro, 20pt</a:t>
            </a:r>
          </a:p>
          <a:p>
            <a:pPr lvl="2"/>
            <a:r>
              <a:rPr lang="en-US" dirty="0" smtClean="0"/>
              <a:t>Third level – Myriad Pro, 18pt	</a:t>
            </a:r>
          </a:p>
          <a:p>
            <a:pPr lvl="3"/>
            <a:r>
              <a:rPr lang="en-US" dirty="0" smtClean="0"/>
              <a:t>Fourth level – Myriad Pro, 18pt</a:t>
            </a:r>
          </a:p>
          <a:p>
            <a:pPr lvl="4"/>
            <a:r>
              <a:rPr lang="en-US" dirty="0" smtClean="0"/>
              <a:t>Fifth level – Myriad Pro, 18pt</a:t>
            </a:r>
            <a:endParaRPr lang="en-US" dirty="0"/>
          </a:p>
        </p:txBody>
      </p:sp>
      <p:sp>
        <p:nvSpPr>
          <p:cNvPr id="7" name="Text Placeholder 8"/>
          <p:cNvSpPr>
            <a:spLocks noGrp="1"/>
          </p:cNvSpPr>
          <p:nvPr>
            <p:ph type="body" sz="quarter" idx="10" hasCustomPrompt="1"/>
          </p:nvPr>
        </p:nvSpPr>
        <p:spPr>
          <a:xfrm>
            <a:off x="1905000" y="5791200"/>
            <a:ext cx="6248400" cy="609600"/>
          </a:xfrm>
          <a:prstGeom prst="rect">
            <a:avLst/>
          </a:prstGeom>
        </p:spPr>
        <p:txBody>
          <a:bodyPr anchor="b" anchorCtr="0"/>
          <a:lstStyle>
            <a:lvl1pPr algn="l">
              <a:lnSpc>
                <a:spcPts val="1100"/>
              </a:lnSpc>
              <a:buNone/>
              <a:defRPr sz="1100" baseline="0">
                <a:solidFill>
                  <a:schemeClr val="tx2"/>
                </a:solidFill>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r>
              <a:rPr lang="en-US" dirty="0" smtClean="0"/>
              <a:t>*Citations and references – Myriad Pro, 11pt</a:t>
            </a:r>
            <a:endParaRPr lang="en-US" dirty="0"/>
          </a:p>
        </p:txBody>
      </p:sp>
      <p:sp>
        <p:nvSpPr>
          <p:cNvPr id="5" name="Slide Number Placeholder 4"/>
          <p:cNvSpPr>
            <a:spLocks noGrp="1"/>
          </p:cNvSpPr>
          <p:nvPr>
            <p:ph type="sldNum" sz="quarter" idx="12"/>
          </p:nvPr>
        </p:nvSpPr>
        <p:spPr>
          <a:xfrm>
            <a:off x="8229600" y="6096000"/>
            <a:ext cx="609600" cy="365125"/>
          </a:xfrm>
          <a:prstGeom prst="rect">
            <a:avLst/>
          </a:prstGeom>
        </p:spPr>
        <p:txBody>
          <a:bodyPr/>
          <a:lstStyle>
            <a:lvl1pPr algn="ctr">
              <a:defRPr/>
            </a:lvl1pPr>
          </a:lstStyle>
          <a:p>
            <a:fld id="{AD48E026-8EA9-4D73-A79C-76189FF90770}" type="slidenum">
              <a:rPr lang="en-US" smtClean="0"/>
              <a:pPr/>
              <a:t>‹#›</a:t>
            </a:fld>
            <a:endParaRPr lang="en-US"/>
          </a:p>
        </p:txBody>
      </p:sp>
    </p:spTree>
  </p:cSld>
  <p:clrMapOvr>
    <a:masterClrMapping/>
  </p:clrMapOvr>
  <p:transition>
    <p:fade/>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userDrawn="1">
  <p:cSld name="Closing">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1371600" y="1981200"/>
            <a:ext cx="6400800" cy="2057400"/>
          </a:xfrm>
          <a:prstGeom prst="rect">
            <a:avLst/>
          </a:prstGeom>
        </p:spPr>
        <p:txBody>
          <a:bodyPr/>
          <a:lstStyle>
            <a:lvl1pPr marL="0" indent="0" algn="ctr">
              <a:buNone/>
              <a:defRPr sz="2800" b="1" baseline="0">
                <a:solidFill>
                  <a:schemeClr val="bg2"/>
                </a:solidFill>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Closing– Myriad Pro, Bold, 28pt</a:t>
            </a:r>
          </a:p>
        </p:txBody>
      </p:sp>
      <p:sp>
        <p:nvSpPr>
          <p:cNvPr id="7" name="Text Placeholder 5"/>
          <p:cNvSpPr>
            <a:spLocks noGrp="1"/>
          </p:cNvSpPr>
          <p:nvPr>
            <p:ph type="body" sz="quarter" idx="11" hasCustomPrompt="1"/>
          </p:nvPr>
        </p:nvSpPr>
        <p:spPr>
          <a:xfrm>
            <a:off x="1828800" y="6263640"/>
            <a:ext cx="5105400" cy="182880"/>
          </a:xfrm>
          <a:prstGeom prst="rect">
            <a:avLst/>
          </a:prstGeom>
        </p:spPr>
        <p:txBody>
          <a:bodyPr/>
          <a:lstStyle>
            <a:lvl1pPr>
              <a:buNone/>
              <a:defRPr sz="1000" baseline="0">
                <a:solidFill>
                  <a:schemeClr val="tx2"/>
                </a:solidFill>
                <a:latin typeface="Arial" pitchFamily="34" charset="0"/>
                <a:cs typeface="Arial" pitchFamily="34" charset="0"/>
              </a:defRPr>
            </a:lvl1pPr>
          </a:lstStyle>
          <a:p>
            <a:r>
              <a:rPr lang="en-US" dirty="0" smtClean="0"/>
              <a:t>Office of the Director</a:t>
            </a:r>
            <a:endParaRPr lang="en-US" dirty="0"/>
          </a:p>
        </p:txBody>
      </p:sp>
      <p:sp>
        <p:nvSpPr>
          <p:cNvPr id="8" name="Text Placeholder 6"/>
          <p:cNvSpPr>
            <a:spLocks noGrp="1"/>
          </p:cNvSpPr>
          <p:nvPr>
            <p:ph type="body" sz="quarter" idx="12" hasCustomPrompt="1"/>
          </p:nvPr>
        </p:nvSpPr>
        <p:spPr>
          <a:xfrm>
            <a:off x="1828800" y="6464808"/>
            <a:ext cx="5105400" cy="228600"/>
          </a:xfrm>
          <a:prstGeom prst="rect">
            <a:avLst/>
          </a:prstGeom>
        </p:spPr>
        <p:txBody>
          <a:bodyPr/>
          <a:lstStyle>
            <a:lvl1pPr>
              <a:buNone/>
              <a:defRPr sz="1000" baseline="0">
                <a:solidFill>
                  <a:schemeClr val="tx2"/>
                </a:solidFill>
                <a:latin typeface="Arial" pitchFamily="34" charset="0"/>
                <a:cs typeface="Arial" pitchFamily="34" charset="0"/>
              </a:defRPr>
            </a:lvl1pPr>
          </a:lstStyle>
          <a:p>
            <a:r>
              <a:rPr lang="en-US" dirty="0" smtClean="0"/>
              <a:t>Place Office Title Here</a:t>
            </a:r>
            <a:endParaRPr lang="en-US" dirty="0"/>
          </a:p>
        </p:txBody>
      </p:sp>
    </p:spTree>
  </p:cSld>
  <p:clrMapOvr>
    <a:masterClrMapping/>
  </p:clrMapOvr>
  <p:transition>
    <p:fade/>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1C0AC08-8254-42C6-B141-07DE70B27C97}" type="datetimeFigureOut">
              <a:rPr lang="en-US" smtClean="0"/>
              <a:pPr/>
              <a:t>5/18/2011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EAD73D-B39A-4B22-89CA-D503AC44A4B1}" type="slidenum">
              <a:rPr lang="en-US" smtClean="0"/>
              <a:pPr/>
              <a:t>‹#›</a:t>
            </a:fld>
            <a:endParaRPr lang="en-US"/>
          </a:p>
        </p:txBody>
      </p:sp>
    </p:spTree>
  </p:cSld>
  <p:clrMapOvr>
    <a:masterClrMapping/>
  </p:clrMapOvr>
  <p:hf sldNum="0" hdr="0" ftr="0" dt="0"/>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C0AC08-8254-42C6-B141-07DE70B27C97}" type="datetimeFigureOut">
              <a:rPr lang="en-US" smtClean="0"/>
              <a:pPr/>
              <a:t>5/18/2011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EAD73D-B39A-4B22-89CA-D503AC44A4B1}" type="slidenum">
              <a:rPr lang="en-US" smtClean="0"/>
              <a:pPr/>
              <a:t>‹#›</a:t>
            </a:fld>
            <a:endParaRPr lang="en-US"/>
          </a:p>
        </p:txBody>
      </p:sp>
    </p:spTree>
  </p:cSld>
  <p:clrMapOvr>
    <a:masterClrMapping/>
  </p:clrMapOvr>
  <p:hf sldNum="0" hdr="0" ftr="0" dt="0"/>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1C0AC08-8254-42C6-B141-07DE70B27C97}" type="datetimeFigureOut">
              <a:rPr lang="en-US" smtClean="0"/>
              <a:pPr/>
              <a:t>5/18/2011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EAD73D-B39A-4B22-89CA-D503AC44A4B1}" type="slidenum">
              <a:rPr lang="en-US" smtClean="0"/>
              <a:pPr/>
              <a:t>‹#›</a:t>
            </a:fld>
            <a:endParaRPr lang="en-US"/>
          </a:p>
        </p:txBody>
      </p:sp>
    </p:spTree>
  </p:cSld>
  <p:clrMapOvr>
    <a:masterClrMapping/>
  </p:clrMapOvr>
  <p:transition>
    <p:fade/>
  </p:transition>
  <p:timing>
    <p:tnLst>
      <p:par>
        <p:cTn id="1" dur="indefinite" restart="never" nodeType="tmRoot"/>
      </p:par>
    </p:tnLst>
  </p:timing>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1C0AC08-8254-42C6-B141-07DE70B27C97}" type="datetimeFigureOut">
              <a:rPr lang="en-US" smtClean="0"/>
              <a:pPr/>
              <a:t>5/18/2011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EAD73D-B39A-4B22-89CA-D503AC44A4B1}" type="slidenum">
              <a:rPr lang="en-US" smtClean="0"/>
              <a:pPr/>
              <a:t>‹#›</a:t>
            </a:fld>
            <a:endParaRPr lang="en-US"/>
          </a:p>
        </p:txBody>
      </p:sp>
    </p:spTree>
  </p:cSld>
  <p:clrMapOvr>
    <a:masterClrMapping/>
  </p:clrMapOvr>
  <p:hf sldNum="0" hdr="0" ftr="0" dt="0"/>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1C0AC08-8254-42C6-B141-07DE70B27C97}" type="datetimeFigureOut">
              <a:rPr lang="en-US" smtClean="0"/>
              <a:pPr/>
              <a:t>5/18/2011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EAD73D-B39A-4B22-89CA-D503AC44A4B1}" type="slidenum">
              <a:rPr lang="en-US" smtClean="0"/>
              <a:pPr/>
              <a:t>‹#›</a:t>
            </a:fld>
            <a:endParaRPr lang="en-US"/>
          </a:p>
        </p:txBody>
      </p:sp>
    </p:spTree>
  </p:cSld>
  <p:clrMapOvr>
    <a:masterClrMapping/>
  </p:clrMapOvr>
  <p:hf sldNum="0" hdr="0" ftr="0" dt="0"/>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1C0AC08-8254-42C6-B141-07DE70B27C97}" type="datetimeFigureOut">
              <a:rPr lang="en-US" smtClean="0"/>
              <a:pPr/>
              <a:t>5/18/2011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EAD73D-B39A-4B22-89CA-D503AC44A4B1}" type="slidenum">
              <a:rPr lang="en-US" smtClean="0"/>
              <a:pPr/>
              <a:t>‹#›</a:t>
            </a:fld>
            <a:endParaRPr lang="en-US"/>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Closing">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1371600" y="1981200"/>
            <a:ext cx="6400800" cy="2057400"/>
          </a:xfrm>
          <a:prstGeom prst="rect">
            <a:avLst/>
          </a:prstGeom>
        </p:spPr>
        <p:txBody>
          <a:bodyPr/>
          <a:lstStyle>
            <a:lvl1pPr marL="0" indent="0" algn="ctr">
              <a:buNone/>
              <a:defRPr sz="2800" b="1" baseline="0">
                <a:solidFill>
                  <a:schemeClr val="bg2"/>
                </a:solidFill>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Closing– Myriad Pro, Bold, 28pt</a:t>
            </a:r>
          </a:p>
        </p:txBody>
      </p:sp>
      <p:sp>
        <p:nvSpPr>
          <p:cNvPr id="7" name="Text Placeholder 5"/>
          <p:cNvSpPr>
            <a:spLocks noGrp="1"/>
          </p:cNvSpPr>
          <p:nvPr>
            <p:ph type="body" sz="quarter" idx="11" hasCustomPrompt="1"/>
          </p:nvPr>
        </p:nvSpPr>
        <p:spPr>
          <a:xfrm>
            <a:off x="1828800" y="6263640"/>
            <a:ext cx="5105400" cy="182880"/>
          </a:xfrm>
          <a:prstGeom prst="rect">
            <a:avLst/>
          </a:prstGeom>
        </p:spPr>
        <p:txBody>
          <a:bodyPr/>
          <a:lstStyle>
            <a:lvl1pPr>
              <a:buNone/>
              <a:defRPr sz="1000" baseline="0">
                <a:solidFill>
                  <a:schemeClr val="tx2"/>
                </a:solidFill>
                <a:latin typeface="Arial" pitchFamily="34" charset="0"/>
                <a:cs typeface="Arial" pitchFamily="34" charset="0"/>
              </a:defRPr>
            </a:lvl1pPr>
          </a:lstStyle>
          <a:p>
            <a:r>
              <a:rPr lang="en-US" dirty="0" smtClean="0"/>
              <a:t>Office of the Director</a:t>
            </a:r>
            <a:endParaRPr lang="en-US" dirty="0"/>
          </a:p>
        </p:txBody>
      </p:sp>
      <p:sp>
        <p:nvSpPr>
          <p:cNvPr id="8" name="Text Placeholder 6"/>
          <p:cNvSpPr>
            <a:spLocks noGrp="1"/>
          </p:cNvSpPr>
          <p:nvPr>
            <p:ph type="body" sz="quarter" idx="12" hasCustomPrompt="1"/>
          </p:nvPr>
        </p:nvSpPr>
        <p:spPr>
          <a:xfrm>
            <a:off x="1828800" y="6464808"/>
            <a:ext cx="5105400" cy="228600"/>
          </a:xfrm>
          <a:prstGeom prst="rect">
            <a:avLst/>
          </a:prstGeom>
        </p:spPr>
        <p:txBody>
          <a:bodyPr/>
          <a:lstStyle>
            <a:lvl1pPr>
              <a:buNone/>
              <a:defRPr sz="1000" baseline="0">
                <a:solidFill>
                  <a:schemeClr val="tx2"/>
                </a:solidFill>
                <a:latin typeface="Arial" pitchFamily="34" charset="0"/>
                <a:cs typeface="Arial" pitchFamily="34" charset="0"/>
              </a:defRPr>
            </a:lvl1pPr>
          </a:lstStyle>
          <a:p>
            <a:r>
              <a:rPr lang="en-US" dirty="0" smtClean="0"/>
              <a:t>Place Office Title Here</a:t>
            </a:r>
            <a:endParaRPr lang="en-US" dirty="0"/>
          </a:p>
        </p:txBody>
      </p:sp>
    </p:spTree>
  </p:cSld>
  <p:clrMapOvr>
    <a:masterClrMapping/>
  </p:clrMapOvr>
  <p:transition>
    <p:fade/>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C0AC08-8254-42C6-B141-07DE70B27C97}" type="datetimeFigureOut">
              <a:rPr lang="en-US" smtClean="0"/>
              <a:pPr/>
              <a:t>5/18/2011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EAD73D-B39A-4B22-89CA-D503AC44A4B1}" type="slidenum">
              <a:rPr lang="en-US" smtClean="0"/>
              <a:pPr/>
              <a:t>‹#›</a:t>
            </a:fld>
            <a:endParaRPr lang="en-US"/>
          </a:p>
        </p:txBody>
      </p:sp>
    </p:spTree>
  </p:cSld>
  <p:clrMapOvr>
    <a:masterClrMapping/>
  </p:clrMapOvr>
  <p:hf sldNum="0" hdr="0" ftr="0" dt="0"/>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C0AC08-8254-42C6-B141-07DE70B27C97}" type="datetimeFigureOut">
              <a:rPr lang="en-US" smtClean="0"/>
              <a:pPr/>
              <a:t>5/18/2011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EAD73D-B39A-4B22-89CA-D503AC44A4B1}" type="slidenum">
              <a:rPr lang="en-US" smtClean="0"/>
              <a:pPr/>
              <a:t>‹#›</a:t>
            </a:fld>
            <a:endParaRPr lang="en-US"/>
          </a:p>
        </p:txBody>
      </p:sp>
    </p:spTree>
  </p:cSld>
  <p:clrMapOvr>
    <a:masterClrMapping/>
  </p:clrMapOvr>
  <p:hf sldNum="0" hdr="0" ftr="0" dt="0"/>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C0AC08-8254-42C6-B141-07DE70B27C97}" type="datetimeFigureOut">
              <a:rPr lang="en-US" smtClean="0"/>
              <a:pPr/>
              <a:t>5/18/2011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EAD73D-B39A-4B22-89CA-D503AC44A4B1}" type="slidenum">
              <a:rPr lang="en-US" smtClean="0"/>
              <a:pPr/>
              <a:t>‹#›</a:t>
            </a:fld>
            <a:endParaRPr lang="en-US"/>
          </a:p>
        </p:txBody>
      </p:sp>
    </p:spTree>
  </p:cSld>
  <p:clrMapOvr>
    <a:masterClrMapping/>
  </p:clrMapOvr>
  <p:hf sldNum="0" hdr="0" ftr="0" dt="0"/>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C0AC08-8254-42C6-B141-07DE70B27C97}" type="datetimeFigureOut">
              <a:rPr lang="en-US" smtClean="0"/>
              <a:pPr/>
              <a:t>5/18/2011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EAD73D-B39A-4B22-89CA-D503AC44A4B1}" type="slidenum">
              <a:rPr lang="en-US" smtClean="0"/>
              <a:pPr/>
              <a:t>‹#›</a:t>
            </a:fld>
            <a:endParaRPr lang="en-US"/>
          </a:p>
        </p:txBody>
      </p:sp>
    </p:spTree>
  </p:cSld>
  <p:clrMapOvr>
    <a:masterClrMapping/>
  </p:clrMapOvr>
  <p:hf sldNum="0" hdr="0" ftr="0" dt="0"/>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C0AC08-8254-42C6-B141-07DE70B27C97}" type="datetimeFigureOut">
              <a:rPr lang="en-US" smtClean="0"/>
              <a:pPr/>
              <a:t>5/18/2011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EAD73D-B39A-4B22-89CA-D503AC44A4B1}" type="slidenum">
              <a:rPr lang="en-US" smtClean="0"/>
              <a:pPr/>
              <a:t>‹#›</a:t>
            </a:fld>
            <a:endParaRPr lang="en-US"/>
          </a:p>
        </p:txBody>
      </p:sp>
    </p:spTree>
  </p:cSld>
  <p:clrMapOvr>
    <a:masterClrMapping/>
  </p:clrMapOvr>
  <p:hf sldNum="0" hdr="0" ftr="0" dt="0"/>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1C0AC08-8254-42C6-B141-07DE70B27C97}" type="datetimeFigureOut">
              <a:rPr lang="en-US" smtClean="0"/>
              <a:pPr/>
              <a:t>5/18/2011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EAD73D-B39A-4B22-89CA-D503AC44A4B1}" type="slidenum">
              <a:rPr lang="en-US" smtClean="0"/>
              <a:pPr/>
              <a:t>‹#›</a:t>
            </a:fld>
            <a:endParaRPr lang="en-US"/>
          </a:p>
        </p:txBody>
      </p:sp>
    </p:spTree>
  </p:cSld>
  <p:clrMapOvr>
    <a:masterClrMapping/>
  </p:clrMapOvr>
  <p:hf sldNum="0" hdr="0" ftr="0" dt="0"/>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C0AC08-8254-42C6-B141-07DE70B27C97}" type="datetimeFigureOut">
              <a:rPr lang="en-US" smtClean="0"/>
              <a:pPr/>
              <a:t>5/18/2011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EAD73D-B39A-4B22-89CA-D503AC44A4B1}" type="slidenum">
              <a:rPr lang="en-US" smtClean="0"/>
              <a:pPr/>
              <a:t>‹#›</a:t>
            </a:fld>
            <a:endParaRPr lang="en-US"/>
          </a:p>
        </p:txBody>
      </p:sp>
    </p:spTree>
  </p:cSld>
  <p:clrMapOvr>
    <a:masterClrMapping/>
  </p:clrMapOvr>
  <p:hf sldNum="0" hdr="0" ftr="0" dt="0"/>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1C0AC08-8254-42C6-B141-07DE70B27C97}" type="datetimeFigureOut">
              <a:rPr lang="en-US" smtClean="0"/>
              <a:pPr/>
              <a:t>5/18/2011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EAD73D-B39A-4B22-89CA-D503AC44A4B1}" type="slidenum">
              <a:rPr lang="en-US" smtClean="0"/>
              <a:pPr/>
              <a:t>‹#›</a:t>
            </a:fld>
            <a:endParaRPr lang="en-US"/>
          </a:p>
        </p:txBody>
      </p:sp>
    </p:spTree>
  </p:cSld>
  <p:clrMapOvr>
    <a:masterClrMapping/>
  </p:clrMapOvr>
  <p:transition>
    <p:fade/>
  </p:transition>
  <p:timing>
    <p:tnLst>
      <p:par>
        <p:cTn id="1" dur="indefinite" restart="never" nodeType="tmRoot"/>
      </p:par>
    </p:tnLst>
  </p:timing>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1C0AC08-8254-42C6-B141-07DE70B27C97}" type="datetimeFigureOut">
              <a:rPr lang="en-US" smtClean="0"/>
              <a:pPr/>
              <a:t>5/18/2011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EAD73D-B39A-4B22-89CA-D503AC44A4B1}" type="slidenum">
              <a:rPr lang="en-US" smtClean="0"/>
              <a:pPr/>
              <a:t>‹#›</a:t>
            </a:fld>
            <a:endParaRPr lang="en-US"/>
          </a:p>
        </p:txBody>
      </p:sp>
    </p:spTree>
  </p:cSld>
  <p:clrMapOvr>
    <a:masterClrMapping/>
  </p:clrMapOvr>
  <p:hf sldNum="0" hdr="0" ftr="0" dt="0"/>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1C0AC08-8254-42C6-B141-07DE70B27C97}" type="datetimeFigureOut">
              <a:rPr lang="en-US" smtClean="0"/>
              <a:pPr/>
              <a:t>5/18/2011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EAD73D-B39A-4B22-89CA-D503AC44A4B1}" type="slidenum">
              <a:rPr lang="en-US" smtClean="0"/>
              <a:pPr/>
              <a:t>‹#›</a:t>
            </a:fld>
            <a:endParaRPr lang="en-US"/>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2_Basic Content Badg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nchor="ctr" anchorCtr="0"/>
          <a:lstStyle>
            <a:lvl1pPr algn="ctr" defTabSz="914400" rtl="0" eaLnBrk="1" latinLnBrk="0" hangingPunct="1">
              <a:lnSpc>
                <a:spcPts val="3000"/>
              </a:lnSpc>
              <a:spcBef>
                <a:spcPct val="0"/>
              </a:spcBef>
              <a:buNone/>
              <a:defRPr lang="en-US" sz="3600" b="1" kern="1200" baseline="0" dirty="0">
                <a:solidFill>
                  <a:schemeClr val="bg1"/>
                </a:solidFill>
                <a:effectLst/>
                <a:latin typeface="+mj-lt"/>
                <a:ea typeface="+mj-ea"/>
                <a:cs typeface="+mj-cs"/>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1600201"/>
            <a:ext cx="8229600" cy="4191000"/>
          </a:xfrm>
          <a:prstGeom prst="rect">
            <a:avLst/>
          </a:prstGeom>
        </p:spPr>
        <p:txBody>
          <a:bodyPr/>
          <a:lstStyle>
            <a:lvl1pPr>
              <a:buClr>
                <a:schemeClr val="bg1"/>
              </a:buClr>
              <a:buSzPct val="70000"/>
              <a:buFont typeface="Wingdings" pitchFamily="2" charset="2"/>
              <a:buChar char="q"/>
              <a:defRPr sz="2400" b="1" baseline="0">
                <a:solidFill>
                  <a:schemeClr val="bg2"/>
                </a:solidFill>
              </a:defRPr>
            </a:lvl1pPr>
            <a:lvl2pPr>
              <a:buClr>
                <a:schemeClr val="bg1"/>
              </a:buClr>
              <a:buSzPct val="100000"/>
              <a:buFont typeface="Wingdings" pitchFamily="2" charset="2"/>
              <a:buChar char="§"/>
              <a:defRPr sz="2000">
                <a:solidFill>
                  <a:schemeClr val="bg2"/>
                </a:solidFill>
              </a:defRPr>
            </a:lvl2pPr>
            <a:lvl3pPr>
              <a:buClr>
                <a:schemeClr val="bg1"/>
              </a:buClr>
              <a:buSzPct val="100000"/>
              <a:buFont typeface="Arial" pitchFamily="34" charset="0"/>
              <a:buChar char="•"/>
              <a:defRPr sz="1800">
                <a:solidFill>
                  <a:schemeClr val="bg2"/>
                </a:solidFill>
              </a:defRPr>
            </a:lvl3pPr>
            <a:lvl4pPr>
              <a:buClr>
                <a:schemeClr val="bg1"/>
              </a:buClr>
              <a:buSzPct val="70000"/>
              <a:buFont typeface="Courier New" pitchFamily="49" charset="0"/>
              <a:buChar char="o"/>
              <a:defRPr sz="1800" baseline="0">
                <a:solidFill>
                  <a:schemeClr val="bg2"/>
                </a:solidFill>
              </a:defRPr>
            </a:lvl4pPr>
            <a:lvl5pPr>
              <a:buClr>
                <a:schemeClr val="bg1"/>
              </a:buClr>
              <a:buSzPct val="70000"/>
              <a:buFont typeface="Arial" pitchFamily="34" charset="0"/>
              <a:buChar char="•"/>
              <a:defRPr sz="1800">
                <a:solidFill>
                  <a:schemeClr val="bg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ext Placeholder 8"/>
          <p:cNvSpPr>
            <a:spLocks noGrp="1"/>
          </p:cNvSpPr>
          <p:nvPr>
            <p:ph type="body" sz="quarter" idx="10"/>
          </p:nvPr>
        </p:nvSpPr>
        <p:spPr>
          <a:xfrm>
            <a:off x="1905000" y="5791200"/>
            <a:ext cx="6248400" cy="609600"/>
          </a:xfrm>
          <a:prstGeom prst="rect">
            <a:avLst/>
          </a:prstGeom>
        </p:spPr>
        <p:txBody>
          <a:bodyPr anchor="b" anchorCtr="0"/>
          <a:lstStyle>
            <a:lvl1pPr algn="l">
              <a:lnSpc>
                <a:spcPts val="1100"/>
              </a:lnSpc>
              <a:buNone/>
              <a:defRPr sz="1100" baseline="0">
                <a:solidFill>
                  <a:schemeClr val="tx2"/>
                </a:solidFill>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r>
              <a:rPr lang="en-US" smtClean="0"/>
              <a:t>Click to edit Master text styles</a:t>
            </a:r>
          </a:p>
        </p:txBody>
      </p:sp>
      <p:sp>
        <p:nvSpPr>
          <p:cNvPr id="5" name="Slide Number Placeholder 4"/>
          <p:cNvSpPr>
            <a:spLocks noGrp="1"/>
          </p:cNvSpPr>
          <p:nvPr>
            <p:ph type="sldNum" sz="quarter" idx="11"/>
          </p:nvPr>
        </p:nvSpPr>
        <p:spPr>
          <a:xfrm>
            <a:off x="8229600" y="6096000"/>
            <a:ext cx="609600" cy="365125"/>
          </a:xfrm>
          <a:prstGeom prst="rect">
            <a:avLst/>
          </a:prstGeom>
        </p:spPr>
        <p:txBody>
          <a:bodyPr/>
          <a:lstStyle>
            <a:lvl1pPr algn="ctr" fontAlgn="auto">
              <a:spcBef>
                <a:spcPts val="0"/>
              </a:spcBef>
              <a:spcAft>
                <a:spcPts val="0"/>
              </a:spcAft>
              <a:defRPr>
                <a:latin typeface="+mn-lt"/>
              </a:defRPr>
            </a:lvl1pPr>
          </a:lstStyle>
          <a:p>
            <a:pPr>
              <a:defRPr/>
            </a:pPr>
            <a:fld id="{09F9B0FF-957C-4126-B149-EB5858D5F53D}" type="slidenum">
              <a:rPr lang="en-US"/>
              <a:pPr>
                <a:defRPr/>
              </a:pPr>
              <a:t>‹#›</a:t>
            </a:fld>
            <a:endParaRPr lang="en-US"/>
          </a:p>
        </p:txBody>
      </p:sp>
    </p:spTree>
  </p:cSld>
  <p:clrMapOvr>
    <a:masterClrMapping/>
  </p:clrMapOvr>
  <p:transition>
    <p:fade/>
  </p:transition>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1C0AC08-8254-42C6-B141-07DE70B27C97}" type="datetimeFigureOut">
              <a:rPr lang="en-US" smtClean="0"/>
              <a:pPr/>
              <a:t>5/18/2011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EAD73D-B39A-4B22-89CA-D503AC44A4B1}" type="slidenum">
              <a:rPr lang="en-US" smtClean="0"/>
              <a:pPr/>
              <a:t>‹#›</a:t>
            </a:fld>
            <a:endParaRPr lang="en-US"/>
          </a:p>
        </p:txBody>
      </p:sp>
    </p:spTree>
  </p:cSld>
  <p:clrMapOvr>
    <a:masterClrMapping/>
  </p:clrMapOvr>
  <p:hf sldNum="0" hdr="0" ftr="0" dt="0"/>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C0AC08-8254-42C6-B141-07DE70B27C97}" type="datetimeFigureOut">
              <a:rPr lang="en-US" smtClean="0"/>
              <a:pPr/>
              <a:t>5/18/2011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EAD73D-B39A-4B22-89CA-D503AC44A4B1}" type="slidenum">
              <a:rPr lang="en-US" smtClean="0"/>
              <a:pPr/>
              <a:t>‹#›</a:t>
            </a:fld>
            <a:endParaRPr lang="en-US"/>
          </a:p>
        </p:txBody>
      </p:sp>
    </p:spTree>
  </p:cSld>
  <p:clrMapOvr>
    <a:masterClrMapping/>
  </p:clrMapOvr>
  <p:hf sldNum="0" hdr="0" ftr="0" dt="0"/>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C0AC08-8254-42C6-B141-07DE70B27C97}" type="datetimeFigureOut">
              <a:rPr lang="en-US" smtClean="0"/>
              <a:pPr/>
              <a:t>5/18/2011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EAD73D-B39A-4B22-89CA-D503AC44A4B1}" type="slidenum">
              <a:rPr lang="en-US" smtClean="0"/>
              <a:pPr/>
              <a:t>‹#›</a:t>
            </a:fld>
            <a:endParaRPr lang="en-US"/>
          </a:p>
        </p:txBody>
      </p:sp>
    </p:spTree>
  </p:cSld>
  <p:clrMapOvr>
    <a:masterClrMapping/>
  </p:clrMapOvr>
  <p:hf sldNum="0" hdr="0" ftr="0" dt="0"/>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C0AC08-8254-42C6-B141-07DE70B27C97}" type="datetimeFigureOut">
              <a:rPr lang="en-US" smtClean="0"/>
              <a:pPr/>
              <a:t>5/18/2011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EAD73D-B39A-4B22-89CA-D503AC44A4B1}" type="slidenum">
              <a:rPr lang="en-US" smtClean="0"/>
              <a:pPr/>
              <a:t>‹#›</a:t>
            </a:fld>
            <a:endParaRPr lang="en-US"/>
          </a:p>
        </p:txBody>
      </p:sp>
    </p:spTree>
  </p:cSld>
  <p:clrMapOvr>
    <a:masterClrMapping/>
  </p:clrMapOvr>
  <p:hf sldNum="0" hdr="0" ftr="0" dt="0"/>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C0AC08-8254-42C6-B141-07DE70B27C97}" type="datetimeFigureOut">
              <a:rPr lang="en-US" smtClean="0"/>
              <a:pPr/>
              <a:t>5/18/2011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EAD73D-B39A-4B22-89CA-D503AC44A4B1}" type="slidenum">
              <a:rPr lang="en-US" smtClean="0"/>
              <a:pPr/>
              <a:t>‹#›</a:t>
            </a:fld>
            <a:endParaRPr lang="en-US"/>
          </a:p>
        </p:txBody>
      </p:sp>
    </p:spTree>
  </p:cSld>
  <p:clrMapOvr>
    <a:masterClrMapping/>
  </p:clrMapOvr>
  <p:hf sldNum="0" hdr="0" ftr="0" dt="0"/>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C0AC08-8254-42C6-B141-07DE70B27C97}" type="datetimeFigureOut">
              <a:rPr lang="en-US" smtClean="0"/>
              <a:pPr/>
              <a:t>5/18/2011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EAD73D-B39A-4B22-89CA-D503AC44A4B1}" type="slidenum">
              <a:rPr lang="en-US" smtClean="0"/>
              <a:pPr/>
              <a:t>‹#›</a:t>
            </a:fld>
            <a:endParaRPr lang="en-US"/>
          </a:p>
        </p:txBody>
      </p:sp>
    </p:spTree>
  </p:cSld>
  <p:clrMapOvr>
    <a:masterClrMapping/>
  </p:clrMapOvr>
  <p:hf sldNum="0" hdr="0" ftr="0" dt="0"/>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ACDF6120-F1F0-4C60-9FE9-39AC71A9C79D}" type="datetimeFigureOut">
              <a:rPr lang="en-US" smtClean="0"/>
              <a:pPr/>
              <a:t>5/18/2011</a:t>
            </a:fld>
            <a:endParaRPr lang="en-US" sz="1600" dirty="0"/>
          </a:p>
        </p:txBody>
      </p:sp>
      <p:sp>
        <p:nvSpPr>
          <p:cNvPr id="17" name="Footer Placeholder 16"/>
          <p:cNvSpPr>
            <a:spLocks noGrp="1"/>
          </p:cNvSpPr>
          <p:nvPr>
            <p:ph type="ftr" sz="quarter" idx="11"/>
          </p:nvPr>
        </p:nvSpPr>
        <p:spPr>
          <a:xfrm>
            <a:off x="2898648" y="6355080"/>
            <a:ext cx="3474720" cy="365760"/>
          </a:xfrm>
        </p:spPr>
        <p:txBody>
          <a:bodyPr/>
          <a:lstStyle/>
          <a:p>
            <a:endParaRPr kumimoji="0" lang="en-US" dirty="0"/>
          </a:p>
        </p:txBody>
      </p:sp>
      <p:sp>
        <p:nvSpPr>
          <p:cNvPr id="29" name="Slide Number Placeholder 28"/>
          <p:cNvSpPr>
            <a:spLocks noGrp="1"/>
          </p:cNvSpPr>
          <p:nvPr>
            <p:ph type="sldNum" sz="quarter" idx="12"/>
          </p:nvPr>
        </p:nvSpPr>
        <p:spPr>
          <a:xfrm>
            <a:off x="1216152" y="6355080"/>
            <a:ext cx="1219200" cy="365760"/>
          </a:xfrm>
        </p:spPr>
        <p:txBody>
          <a:bodyPr/>
          <a:lstStyle/>
          <a:p>
            <a:fld id="{EA7C8D44-3667-46F6-9772-CC52308E2A7F}" type="slidenum">
              <a:rPr kumimoji="0" lang="en-US" smtClean="0"/>
              <a:pPr/>
              <a:t>‹#›</a:t>
            </a:fld>
            <a:endParaRPr kumimoji="0" lang="en-US" dirty="0"/>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hf sldNum="0" hdr="0" ftr="0" dt="0"/>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ACDF6120-F1F0-4C60-9FE9-39AC71A9C79D}" type="datetimeFigureOut">
              <a:rPr lang="en-US" smtClean="0"/>
              <a:pPr/>
              <a:t>5/18/2011</a:t>
            </a:fld>
            <a:endParaRPr lang="en-US" dirty="0"/>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EA7C8D44-3667-46F6-9772-CC52308E2A7F}" type="slidenum">
              <a:rPr kumimoji="0" lang="en-US" smtClean="0"/>
              <a:pPr/>
              <a:t>‹#›</a:t>
            </a:fld>
            <a:endParaRPr kumimoji="0" lang="en-US" dirty="0"/>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hf sldNum="0" hdr="0" ftr="0" dt="0"/>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solidFill>
                  <a:srgbClr val="111111"/>
                </a:solidFill>
              </a:defRPr>
            </a:lvl1pPr>
          </a:lstStyle>
          <a:p>
            <a:r>
              <a:rPr kumimoji="0" lang="en-US" dirty="0" smtClean="0"/>
              <a:t>Click to edit Master title style</a:t>
            </a:r>
            <a:endParaRPr kumimoji="0" lang="en-US" dirty="0"/>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fld id="{ACDF6120-F1F0-4C60-9FE9-39AC71A9C79D}" type="datetimeFigureOut">
              <a:rPr lang="en-US" smtClean="0"/>
              <a:pPr/>
              <a:t>5/18/2011</a:t>
            </a:fld>
            <a:endParaRPr lang="en-US" dirty="0"/>
          </a:p>
        </p:txBody>
      </p:sp>
      <p:sp>
        <p:nvSpPr>
          <p:cNvPr id="5" name="Footer Placeholder 4"/>
          <p:cNvSpPr>
            <a:spLocks noGrp="1"/>
          </p:cNvSpPr>
          <p:nvPr>
            <p:ph type="ftr" sz="quarter" idx="11"/>
          </p:nvPr>
        </p:nvSpPr>
        <p:spPr>
          <a:xfrm>
            <a:off x="2898648" y="6355080"/>
            <a:ext cx="3474720" cy="365760"/>
          </a:xfrm>
        </p:spPr>
        <p:txBody>
          <a:bodyPr/>
          <a:lstStyle/>
          <a:p>
            <a:endParaRPr kumimoji="0" lang="en-US" dirty="0"/>
          </a:p>
        </p:txBody>
      </p:sp>
      <p:sp>
        <p:nvSpPr>
          <p:cNvPr id="6" name="Slide Number Placeholder 5"/>
          <p:cNvSpPr>
            <a:spLocks noGrp="1"/>
          </p:cNvSpPr>
          <p:nvPr>
            <p:ph type="sldNum" sz="quarter" idx="12"/>
          </p:nvPr>
        </p:nvSpPr>
        <p:spPr>
          <a:xfrm>
            <a:off x="1069848" y="6355080"/>
            <a:ext cx="1520952" cy="365760"/>
          </a:xfrm>
        </p:spPr>
        <p:txBody>
          <a:bodyPr/>
          <a:lstStyle/>
          <a:p>
            <a:fld id="{EA7C8D44-3667-46F6-9772-CC52308E2A7F}" type="slidenum">
              <a:rPr kumimoji="0" lang="en-US" smtClean="0"/>
              <a:pPr/>
              <a:t>‹#›</a:t>
            </a:fld>
            <a:endParaRPr kumimoji="0" lang="en-US" dirty="0"/>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ACDF6120-F1F0-4C60-9FE9-39AC71A9C79D}" type="datetimeFigureOut">
              <a:rPr lang="en-US" smtClean="0"/>
              <a:pPr/>
              <a:t>5/18/2011</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EA7C8D44-3667-46F6-9772-CC52308E2A7F}" type="slidenum">
              <a:rPr kumimoji="0" lang="en-US" smtClean="0"/>
              <a:pPr/>
              <a:t>‹#›</a:t>
            </a:fld>
            <a:endParaRPr kumimoji="0" lang="en-US"/>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4406900"/>
            <a:ext cx="7772400" cy="1362075"/>
          </a:xfrm>
          <a:prstGeom prst="rect">
            <a:avLst/>
          </a:prstGeom>
        </p:spPr>
        <p:txBody>
          <a:bodyPr anchor="t"/>
          <a:lstStyle>
            <a:lvl1pPr algn="l">
              <a:lnSpc>
                <a:spcPts val="3800"/>
              </a:lnSpc>
              <a:defRPr sz="3600" b="1" cap="all" baseline="0">
                <a:solidFill>
                  <a:schemeClr val="bg1"/>
                </a:solidFill>
                <a:effectLst/>
              </a:defRPr>
            </a:lvl1pPr>
          </a:lstStyle>
          <a:p>
            <a:r>
              <a:rPr lang="en-US" dirty="0" smtClean="0"/>
              <a:t>Section Header</a:t>
            </a:r>
            <a:br>
              <a:rPr lang="en-US" dirty="0" smtClean="0"/>
            </a:br>
            <a:r>
              <a:rPr lang="en-US" dirty="0" smtClean="0"/>
              <a:t>Myriad Pro, bold, shadow, 36pt </a:t>
            </a:r>
            <a:endParaRPr lang="en-US" dirty="0"/>
          </a:p>
        </p:txBody>
      </p:sp>
      <p:sp>
        <p:nvSpPr>
          <p:cNvPr id="3" name="Text Placeholder 2"/>
          <p:cNvSpPr>
            <a:spLocks noGrp="1"/>
          </p:cNvSpPr>
          <p:nvPr>
            <p:ph type="body" idx="1" hasCustomPrompt="1"/>
          </p:nvPr>
        </p:nvSpPr>
        <p:spPr>
          <a:xfrm>
            <a:off x="722313" y="2906713"/>
            <a:ext cx="7772400" cy="1500187"/>
          </a:xfrm>
          <a:prstGeom prst="rect">
            <a:avLst/>
          </a:prstGeom>
        </p:spPr>
        <p:txBody>
          <a:bodyPr anchor="b"/>
          <a:lstStyle>
            <a:lvl1pPr marL="0" indent="0">
              <a:lnSpc>
                <a:spcPts val="2200"/>
              </a:lnSpc>
              <a:buNone/>
              <a:defRPr sz="2000" baseline="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Subhead – Myriad Pro, 20pt</a:t>
            </a:r>
          </a:p>
        </p:txBody>
      </p:sp>
    </p:spTree>
  </p:cSld>
  <p:clrMapOvr>
    <a:masterClrMapping/>
  </p:clrMapOvr>
  <p:transition>
    <p:fade/>
  </p:transition>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ACDF6120-F1F0-4C60-9FE9-39AC71A9C79D}" type="datetimeFigureOut">
              <a:rPr lang="en-US" smtClean="0"/>
              <a:pPr/>
              <a:t>5/18/2011</a:t>
            </a:fld>
            <a:endParaRPr lang="en-US"/>
          </a:p>
        </p:txBody>
      </p:sp>
      <p:sp>
        <p:nvSpPr>
          <p:cNvPr id="8" name="Footer Placeholder 7"/>
          <p:cNvSpPr>
            <a:spLocks noGrp="1"/>
          </p:cNvSpPr>
          <p:nvPr>
            <p:ph type="ftr" sz="quarter" idx="11"/>
          </p:nvPr>
        </p:nvSpPr>
        <p:spPr/>
        <p:txBody>
          <a:bodyPr/>
          <a:lstStyle/>
          <a:p>
            <a:endParaRPr kumimoji="0" lang="en-US"/>
          </a:p>
        </p:txBody>
      </p:sp>
      <p:sp>
        <p:nvSpPr>
          <p:cNvPr id="9" name="Slide Number Placeholder 8"/>
          <p:cNvSpPr>
            <a:spLocks noGrp="1"/>
          </p:cNvSpPr>
          <p:nvPr>
            <p:ph type="sldNum" sz="quarter" idx="12"/>
          </p:nvPr>
        </p:nvSpPr>
        <p:spPr/>
        <p:txBody>
          <a:bodyPr/>
          <a:lstStyle/>
          <a:p>
            <a:fld id="{EA7C8D44-3667-46F6-9772-CC52308E2A7F}" type="slidenum">
              <a:rPr kumimoji="0" lang="en-US" smtClean="0"/>
              <a:pPr/>
              <a:t>‹#›</a:t>
            </a:fld>
            <a:endParaRPr kumimoji="0" lang="en-US"/>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hf sldNum="0" hdr="0" ftr="0" dt="0"/>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CDF6120-F1F0-4C60-9FE9-39AC71A9C79D}" type="datetimeFigureOut">
              <a:rPr lang="en-US" smtClean="0"/>
              <a:pPr/>
              <a:t>5/18/2011</a:t>
            </a:fld>
            <a:endParaRPr lang="en-US"/>
          </a:p>
        </p:txBody>
      </p:sp>
      <p:sp>
        <p:nvSpPr>
          <p:cNvPr id="4" name="Footer Placeholder 3"/>
          <p:cNvSpPr>
            <a:spLocks noGrp="1"/>
          </p:cNvSpPr>
          <p:nvPr>
            <p:ph type="ftr" sz="quarter" idx="11"/>
          </p:nvPr>
        </p:nvSpPr>
        <p:spPr/>
        <p:txBody>
          <a:bodyPr/>
          <a:lstStyle/>
          <a:p>
            <a:endParaRPr kumimoji="0" lang="en-US"/>
          </a:p>
        </p:txBody>
      </p:sp>
      <p:sp>
        <p:nvSpPr>
          <p:cNvPr id="5" name="Slide Number Placeholder 4"/>
          <p:cNvSpPr>
            <a:spLocks noGrp="1"/>
          </p:cNvSpPr>
          <p:nvPr>
            <p:ph type="sldNum" sz="quarter" idx="12"/>
          </p:nvPr>
        </p:nvSpPr>
        <p:spPr/>
        <p:txBody>
          <a:bodyPr/>
          <a:lstStyle/>
          <a:p>
            <a:fld id="{EA7C8D44-3667-46F6-9772-CC52308E2A7F}" type="slidenum">
              <a:rPr kumimoji="0" lang="en-US" smtClean="0"/>
              <a:pPr/>
              <a:t>‹#›</a:t>
            </a:fld>
            <a:endParaRPr kumimoji="0"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hf sldNum="0" hdr="0" ftr="0" dt="0"/>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DF6120-F1F0-4C60-9FE9-39AC71A9C79D}" type="datetimeFigureOut">
              <a:rPr lang="en-US" smtClean="0"/>
              <a:pPr/>
              <a:t>5/18/2011</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fld id="{EA7C8D44-3667-46F6-9772-CC52308E2A7F}" type="slidenum">
              <a:rPr kumimoji="0" lang="en-US" smtClean="0"/>
              <a:pPr/>
              <a:t>‹#›</a:t>
            </a:fld>
            <a:endParaRPr kumimoji="0" lang="en-US"/>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hf sldNum="0" hdr="0" ftr="0" dt="0"/>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CDF6120-F1F0-4C60-9FE9-39AC71A9C79D}" type="datetimeFigureOut">
              <a:rPr lang="en-US" smtClean="0"/>
              <a:pPr/>
              <a:t>5/18/2011</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EA7C8D44-3667-46F6-9772-CC52308E2A7F}" type="slidenum">
              <a:rPr kumimoji="0" lang="en-US" smtClean="0"/>
              <a:pPr/>
              <a:t>‹#›</a:t>
            </a:fld>
            <a:endParaRPr kumimoji="0"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hf sldNum="0" hdr="0" ftr="0" dt="0"/>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CDF6120-F1F0-4C60-9FE9-39AC71A9C79D}" type="datetimeFigureOut">
              <a:rPr lang="en-US" smtClean="0"/>
              <a:pPr/>
              <a:t>5/18/2011</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EA7C8D44-3667-46F6-9772-CC52308E2A7F}" type="slidenum">
              <a:rPr kumimoji="0" lang="en-US" smtClean="0"/>
              <a:pPr/>
              <a:t>‹#›</a:t>
            </a:fld>
            <a:endParaRPr kumimoji="0"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hf sldNum="0" hdr="0" ftr="0" dt="0"/>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CDF6120-F1F0-4C60-9FE9-39AC71A9C79D}" type="datetimeFigureOut">
              <a:rPr lang="en-US" smtClean="0"/>
              <a:pPr/>
              <a:t>5/18/2011</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EA7C8D44-3667-46F6-9772-CC52308E2A7F}" type="slidenum">
              <a:rPr kumimoji="0" lang="en-US" smtClean="0"/>
              <a:pPr/>
              <a:t>‹#›</a:t>
            </a:fld>
            <a:endParaRPr kumimoji="0" lang="en-US"/>
          </a:p>
        </p:txBody>
      </p:sp>
    </p:spTree>
  </p:cSld>
  <p:clrMapOvr>
    <a:masterClrMapping/>
  </p:clrMapOvr>
  <p:hf sldNum="0" hdr="0" ftr="0" dt="0"/>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CDF6120-F1F0-4C60-9FE9-39AC71A9C79D}" type="datetimeFigureOut">
              <a:rPr lang="en-US" smtClean="0"/>
              <a:pPr/>
              <a:t>5/18/2011</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EA7C8D44-3667-46F6-9772-CC52308E2A7F}" type="slidenum">
              <a:rPr kumimoji="0" lang="en-US" smtClean="0"/>
              <a:pPr/>
              <a:t>‹#›</a:t>
            </a:fld>
            <a:endParaRPr kumimoji="0" lang="en-US"/>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hf sldNum="0" hdr="0" ftr="0" dt="0"/>
</p:sldLayout>
</file>

<file path=ppt/slideLayouts/slideLayout6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1C0AC08-8254-42C6-B141-07DE70B27C97}" type="datetimeFigureOut">
              <a:rPr lang="en-US" smtClean="0"/>
              <a:pPr/>
              <a:t>5/18/2011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EAD73D-B39A-4B22-89CA-D503AC44A4B1}" type="slidenum">
              <a:rPr lang="en-US" smtClean="0"/>
              <a:pPr/>
              <a:t>‹#›</a:t>
            </a:fld>
            <a:endParaRPr lang="en-US"/>
          </a:p>
        </p:txBody>
      </p:sp>
    </p:spTree>
  </p:cSld>
  <p:clrMapOvr>
    <a:masterClrMapping/>
  </p:clrMapOvr>
  <p:hf sldNum="0" hdr="0" ftr="0" dt="0"/>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C0AC08-8254-42C6-B141-07DE70B27C97}" type="datetimeFigureOut">
              <a:rPr lang="en-US" smtClean="0"/>
              <a:pPr/>
              <a:t>5/18/2011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EAD73D-B39A-4B22-89CA-D503AC44A4B1}" type="slidenum">
              <a:rPr lang="en-US" smtClean="0"/>
              <a:pPr/>
              <a:t>‹#›</a:t>
            </a:fld>
            <a:endParaRPr lang="en-US"/>
          </a:p>
        </p:txBody>
      </p:sp>
    </p:spTree>
  </p:cSld>
  <p:clrMapOvr>
    <a:masterClrMapping/>
  </p:clrMapOvr>
  <p:hf sldNum="0" hdr="0" ftr="0" dt="0"/>
</p:sldLayout>
</file>

<file path=ppt/slideLayouts/slideLayout6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1C0AC08-8254-42C6-B141-07DE70B27C97}" type="datetimeFigureOut">
              <a:rPr lang="en-US" smtClean="0"/>
              <a:pPr/>
              <a:t>5/18/2011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EAD73D-B39A-4B22-89CA-D503AC44A4B1}" type="slidenum">
              <a:rPr lang="en-US" smtClean="0"/>
              <a:pPr/>
              <a:t>‹#›</a:t>
            </a:fld>
            <a:endParaRPr lang="en-US"/>
          </a:p>
        </p:txBody>
      </p:sp>
    </p:spTree>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5_Basic Content Badg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nchor="ctr" anchorCtr="0"/>
          <a:lstStyle>
            <a:lvl1pPr algn="ctr" defTabSz="914400" rtl="0" eaLnBrk="1" latinLnBrk="0" hangingPunct="1">
              <a:lnSpc>
                <a:spcPts val="3000"/>
              </a:lnSpc>
              <a:spcBef>
                <a:spcPct val="0"/>
              </a:spcBef>
              <a:buNone/>
              <a:defRPr lang="en-US" sz="3600" b="1" kern="1200" baseline="0" dirty="0">
                <a:solidFill>
                  <a:schemeClr val="bg1"/>
                </a:solidFill>
                <a:effectLst/>
                <a:latin typeface="+mj-lt"/>
                <a:ea typeface="+mj-ea"/>
                <a:cs typeface="+mj-cs"/>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1600201"/>
            <a:ext cx="8229600" cy="4191000"/>
          </a:xfrm>
          <a:prstGeom prst="rect">
            <a:avLst/>
          </a:prstGeom>
        </p:spPr>
        <p:txBody>
          <a:bodyPr/>
          <a:lstStyle>
            <a:lvl1pPr>
              <a:buClr>
                <a:schemeClr val="bg1"/>
              </a:buClr>
              <a:buSzPct val="70000"/>
              <a:buFont typeface="Wingdings" pitchFamily="2" charset="2"/>
              <a:buChar char="q"/>
              <a:defRPr sz="2400" b="1" baseline="0">
                <a:solidFill>
                  <a:schemeClr val="bg2"/>
                </a:solidFill>
              </a:defRPr>
            </a:lvl1pPr>
            <a:lvl2pPr>
              <a:buClr>
                <a:schemeClr val="bg1"/>
              </a:buClr>
              <a:buSzPct val="100000"/>
              <a:buFont typeface="Wingdings" pitchFamily="2" charset="2"/>
              <a:buChar char="§"/>
              <a:defRPr sz="2000">
                <a:solidFill>
                  <a:schemeClr val="bg2"/>
                </a:solidFill>
              </a:defRPr>
            </a:lvl2pPr>
            <a:lvl3pPr>
              <a:buClr>
                <a:schemeClr val="bg1"/>
              </a:buClr>
              <a:buSzPct val="100000"/>
              <a:buFont typeface="Arial" pitchFamily="34" charset="0"/>
              <a:buChar char="•"/>
              <a:defRPr sz="1800">
                <a:solidFill>
                  <a:schemeClr val="bg2"/>
                </a:solidFill>
              </a:defRPr>
            </a:lvl3pPr>
            <a:lvl4pPr>
              <a:buClr>
                <a:schemeClr val="bg1"/>
              </a:buClr>
              <a:buSzPct val="70000"/>
              <a:buFont typeface="Courier New" pitchFamily="49" charset="0"/>
              <a:buChar char="o"/>
              <a:defRPr sz="1800" baseline="0">
                <a:solidFill>
                  <a:schemeClr val="bg2"/>
                </a:solidFill>
              </a:defRPr>
            </a:lvl4pPr>
            <a:lvl5pPr>
              <a:buClr>
                <a:schemeClr val="bg1"/>
              </a:buClr>
              <a:buSzPct val="70000"/>
              <a:buFont typeface="Arial" pitchFamily="34" charset="0"/>
              <a:buChar char="•"/>
              <a:defRPr sz="1800">
                <a:solidFill>
                  <a:schemeClr val="bg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ext Placeholder 8"/>
          <p:cNvSpPr>
            <a:spLocks noGrp="1"/>
          </p:cNvSpPr>
          <p:nvPr>
            <p:ph type="body" sz="quarter" idx="10"/>
          </p:nvPr>
        </p:nvSpPr>
        <p:spPr>
          <a:xfrm>
            <a:off x="1905000" y="5791200"/>
            <a:ext cx="6248400" cy="609600"/>
          </a:xfrm>
          <a:prstGeom prst="rect">
            <a:avLst/>
          </a:prstGeom>
        </p:spPr>
        <p:txBody>
          <a:bodyPr anchor="b" anchorCtr="0"/>
          <a:lstStyle>
            <a:lvl1pPr algn="l">
              <a:lnSpc>
                <a:spcPts val="1100"/>
              </a:lnSpc>
              <a:buNone/>
              <a:defRPr sz="1100" baseline="0">
                <a:solidFill>
                  <a:schemeClr val="tx2"/>
                </a:solidFill>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r>
              <a:rPr lang="en-US" smtClean="0"/>
              <a:t>Click to edit Master text styles</a:t>
            </a:r>
          </a:p>
        </p:txBody>
      </p:sp>
      <p:sp>
        <p:nvSpPr>
          <p:cNvPr id="5" name="Slide Number Placeholder 4"/>
          <p:cNvSpPr>
            <a:spLocks noGrp="1"/>
          </p:cNvSpPr>
          <p:nvPr>
            <p:ph type="sldNum" sz="quarter" idx="11"/>
          </p:nvPr>
        </p:nvSpPr>
        <p:spPr>
          <a:xfrm>
            <a:off x="8229600" y="6096000"/>
            <a:ext cx="609600" cy="365125"/>
          </a:xfrm>
          <a:prstGeom prst="rect">
            <a:avLst/>
          </a:prstGeom>
        </p:spPr>
        <p:txBody>
          <a:bodyPr/>
          <a:lstStyle>
            <a:lvl1pPr algn="ctr" fontAlgn="auto">
              <a:spcBef>
                <a:spcPts val="0"/>
              </a:spcBef>
              <a:spcAft>
                <a:spcPts val="0"/>
              </a:spcAft>
              <a:defRPr>
                <a:latin typeface="+mn-lt"/>
                <a:cs typeface="+mn-cs"/>
              </a:defRPr>
            </a:lvl1pPr>
          </a:lstStyle>
          <a:p>
            <a:pPr>
              <a:defRPr/>
            </a:pPr>
            <a:fld id="{EFFAD87A-DFA0-4D42-95C0-86D960028DE7}" type="slidenum">
              <a:rPr lang="en-US"/>
              <a:pPr>
                <a:defRPr/>
              </a:pPr>
              <a:t>‹#›</a:t>
            </a:fld>
            <a:endParaRPr lang="en-US"/>
          </a:p>
        </p:txBody>
      </p:sp>
    </p:spTree>
  </p:cSld>
  <p:clrMapOvr>
    <a:masterClrMapping/>
  </p:clrMapOvr>
  <p:transition>
    <p:fade/>
  </p:transition>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1C0AC08-8254-42C6-B141-07DE70B27C97}" type="datetimeFigureOut">
              <a:rPr lang="en-US" smtClean="0"/>
              <a:pPr/>
              <a:t>5/18/2011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EAD73D-B39A-4B22-89CA-D503AC44A4B1}" type="slidenum">
              <a:rPr lang="en-US" smtClean="0"/>
              <a:pPr/>
              <a:t>‹#›</a:t>
            </a:fld>
            <a:endParaRPr lang="en-US"/>
          </a:p>
        </p:txBody>
      </p:sp>
    </p:spTree>
  </p:cSld>
  <p:clrMapOvr>
    <a:masterClrMapping/>
  </p:clrMapOvr>
  <p:hf sldNum="0" hdr="0" ftr="0" dt="0"/>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1C0AC08-8254-42C6-B141-07DE70B27C97}" type="datetimeFigureOut">
              <a:rPr lang="en-US" smtClean="0"/>
              <a:pPr/>
              <a:t>5/18/2011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EAD73D-B39A-4B22-89CA-D503AC44A4B1}" type="slidenum">
              <a:rPr lang="en-US" smtClean="0"/>
              <a:pPr/>
              <a:t>‹#›</a:t>
            </a:fld>
            <a:endParaRPr lang="en-US"/>
          </a:p>
        </p:txBody>
      </p:sp>
    </p:spTree>
  </p:cSld>
  <p:clrMapOvr>
    <a:masterClrMapping/>
  </p:clrMapOvr>
  <p:hf sldNum="0" hdr="0" ftr="0" dt="0"/>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1C0AC08-8254-42C6-B141-07DE70B27C97}" type="datetimeFigureOut">
              <a:rPr lang="en-US" smtClean="0"/>
              <a:pPr/>
              <a:t>5/18/2011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EAD73D-B39A-4B22-89CA-D503AC44A4B1}" type="slidenum">
              <a:rPr lang="en-US" smtClean="0"/>
              <a:pPr/>
              <a:t>‹#›</a:t>
            </a:fld>
            <a:endParaRPr lang="en-US"/>
          </a:p>
        </p:txBody>
      </p:sp>
    </p:spTree>
  </p:cSld>
  <p:clrMapOvr>
    <a:masterClrMapping/>
  </p:clrMapOvr>
  <p:hf sldNum="0" hdr="0" ftr="0" dt="0"/>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C0AC08-8254-42C6-B141-07DE70B27C97}" type="datetimeFigureOut">
              <a:rPr lang="en-US" smtClean="0"/>
              <a:pPr/>
              <a:t>5/18/2011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EAD73D-B39A-4B22-89CA-D503AC44A4B1}" type="slidenum">
              <a:rPr lang="en-US" smtClean="0"/>
              <a:pPr/>
              <a:t>‹#›</a:t>
            </a:fld>
            <a:endParaRPr lang="en-US"/>
          </a:p>
        </p:txBody>
      </p:sp>
    </p:spTree>
  </p:cSld>
  <p:clrMapOvr>
    <a:masterClrMapping/>
  </p:clrMapOvr>
  <p:hf sldNum="0" hdr="0" ftr="0" dt="0"/>
</p:sldLayout>
</file>

<file path=ppt/slideLayouts/slideLayout7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C0AC08-8254-42C6-B141-07DE70B27C97}" type="datetimeFigureOut">
              <a:rPr lang="en-US" smtClean="0"/>
              <a:pPr/>
              <a:t>5/18/2011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EAD73D-B39A-4B22-89CA-D503AC44A4B1}" type="slidenum">
              <a:rPr lang="en-US" smtClean="0"/>
              <a:pPr/>
              <a:t>‹#›</a:t>
            </a:fld>
            <a:endParaRPr lang="en-US"/>
          </a:p>
        </p:txBody>
      </p:sp>
    </p:spTree>
  </p:cSld>
  <p:clrMapOvr>
    <a:masterClrMapping/>
  </p:clrMapOvr>
  <p:hf sldNum="0" hdr="0" ftr="0" dt="0"/>
</p:sldLayout>
</file>

<file path=ppt/slideLayouts/slideLayout7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C0AC08-8254-42C6-B141-07DE70B27C97}" type="datetimeFigureOut">
              <a:rPr lang="en-US" smtClean="0"/>
              <a:pPr/>
              <a:t>5/18/2011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EAD73D-B39A-4B22-89CA-D503AC44A4B1}" type="slidenum">
              <a:rPr lang="en-US" smtClean="0"/>
              <a:pPr/>
              <a:t>‹#›</a:t>
            </a:fld>
            <a:endParaRPr lang="en-US"/>
          </a:p>
        </p:txBody>
      </p:sp>
    </p:spTree>
  </p:cSld>
  <p:clrMapOvr>
    <a:masterClrMapping/>
  </p:clrMapOvr>
  <p:hf sldNum="0" hdr="0" ftr="0" dt="0"/>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C0AC08-8254-42C6-B141-07DE70B27C97}" type="datetimeFigureOut">
              <a:rPr lang="en-US" smtClean="0"/>
              <a:pPr/>
              <a:t>5/18/2011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EAD73D-B39A-4B22-89CA-D503AC44A4B1}" type="slidenum">
              <a:rPr lang="en-US" smtClean="0"/>
              <a:pPr/>
              <a:t>‹#›</a:t>
            </a:fld>
            <a:endParaRPr lang="en-US"/>
          </a:p>
        </p:txBody>
      </p:sp>
    </p:spTree>
  </p:cSld>
  <p:clrMapOvr>
    <a:masterClrMapping/>
  </p:clrMapOvr>
  <p:hf sldNum="0" hdr="0" ftr="0" dt="0"/>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C0AC08-8254-42C6-B141-07DE70B27C97}" type="datetimeFigureOut">
              <a:rPr lang="en-US" smtClean="0"/>
              <a:pPr/>
              <a:t>5/18/2011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EAD73D-B39A-4B22-89CA-D503AC44A4B1}" type="slidenum">
              <a:rPr lang="en-US" smtClean="0"/>
              <a:pPr/>
              <a:t>‹#›</a:t>
            </a:fld>
            <a:endParaRPr lang="en-US"/>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10_Basic Content Badg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nchor="ctr" anchorCtr="0"/>
          <a:lstStyle>
            <a:lvl1pPr algn="ctr" defTabSz="914400" rtl="0" eaLnBrk="1" latinLnBrk="0" hangingPunct="1">
              <a:lnSpc>
                <a:spcPts val="3000"/>
              </a:lnSpc>
              <a:spcBef>
                <a:spcPct val="0"/>
              </a:spcBef>
              <a:buNone/>
              <a:defRPr lang="en-US" sz="3600" b="1" kern="1200" baseline="0" dirty="0">
                <a:solidFill>
                  <a:schemeClr val="bg1"/>
                </a:solidFill>
                <a:effectLst/>
                <a:latin typeface="+mj-lt"/>
                <a:ea typeface="+mj-ea"/>
                <a:cs typeface="+mj-cs"/>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1600201"/>
            <a:ext cx="8229600" cy="4191000"/>
          </a:xfrm>
          <a:prstGeom prst="rect">
            <a:avLst/>
          </a:prstGeom>
        </p:spPr>
        <p:txBody>
          <a:bodyPr/>
          <a:lstStyle>
            <a:lvl1pPr>
              <a:buClr>
                <a:schemeClr val="bg1"/>
              </a:buClr>
              <a:buSzPct val="70000"/>
              <a:buFont typeface="Wingdings" pitchFamily="2" charset="2"/>
              <a:buChar char="q"/>
              <a:defRPr sz="2400" b="1" baseline="0">
                <a:solidFill>
                  <a:schemeClr val="bg2"/>
                </a:solidFill>
              </a:defRPr>
            </a:lvl1pPr>
            <a:lvl2pPr>
              <a:buClr>
                <a:schemeClr val="bg1"/>
              </a:buClr>
              <a:buSzPct val="100000"/>
              <a:buFont typeface="Wingdings" pitchFamily="2" charset="2"/>
              <a:buChar char="§"/>
              <a:defRPr sz="2000">
                <a:solidFill>
                  <a:schemeClr val="bg2"/>
                </a:solidFill>
              </a:defRPr>
            </a:lvl2pPr>
            <a:lvl3pPr>
              <a:buClr>
                <a:schemeClr val="bg1"/>
              </a:buClr>
              <a:buSzPct val="100000"/>
              <a:buFont typeface="Arial" pitchFamily="34" charset="0"/>
              <a:buChar char="•"/>
              <a:defRPr sz="1800">
                <a:solidFill>
                  <a:schemeClr val="bg2"/>
                </a:solidFill>
              </a:defRPr>
            </a:lvl3pPr>
            <a:lvl4pPr>
              <a:buClr>
                <a:schemeClr val="bg1"/>
              </a:buClr>
              <a:buSzPct val="70000"/>
              <a:buFont typeface="Courier New" pitchFamily="49" charset="0"/>
              <a:buChar char="o"/>
              <a:defRPr sz="1800" baseline="0">
                <a:solidFill>
                  <a:schemeClr val="bg2"/>
                </a:solidFill>
              </a:defRPr>
            </a:lvl4pPr>
            <a:lvl5pPr>
              <a:buClr>
                <a:schemeClr val="bg1"/>
              </a:buClr>
              <a:buSzPct val="70000"/>
              <a:buFont typeface="Arial" pitchFamily="34" charset="0"/>
              <a:buChar char="•"/>
              <a:defRPr sz="1800">
                <a:solidFill>
                  <a:schemeClr val="bg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ext Placeholder 8"/>
          <p:cNvSpPr>
            <a:spLocks noGrp="1"/>
          </p:cNvSpPr>
          <p:nvPr>
            <p:ph type="body" sz="quarter" idx="10"/>
          </p:nvPr>
        </p:nvSpPr>
        <p:spPr>
          <a:xfrm>
            <a:off x="1905000" y="5791200"/>
            <a:ext cx="6248400" cy="609600"/>
          </a:xfrm>
          <a:prstGeom prst="rect">
            <a:avLst/>
          </a:prstGeom>
        </p:spPr>
        <p:txBody>
          <a:bodyPr anchor="b" anchorCtr="0"/>
          <a:lstStyle>
            <a:lvl1pPr algn="l">
              <a:lnSpc>
                <a:spcPts val="1100"/>
              </a:lnSpc>
              <a:buNone/>
              <a:defRPr sz="1100" baseline="0">
                <a:solidFill>
                  <a:schemeClr val="tx2"/>
                </a:solidFill>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r>
              <a:rPr lang="en-US" smtClean="0"/>
              <a:t>Click to edit Master text styles</a:t>
            </a:r>
          </a:p>
        </p:txBody>
      </p:sp>
      <p:sp>
        <p:nvSpPr>
          <p:cNvPr id="5" name="Slide Number Placeholder 4"/>
          <p:cNvSpPr>
            <a:spLocks noGrp="1"/>
          </p:cNvSpPr>
          <p:nvPr>
            <p:ph type="sldNum" sz="quarter" idx="11"/>
          </p:nvPr>
        </p:nvSpPr>
        <p:spPr>
          <a:xfrm>
            <a:off x="8229600" y="6096000"/>
            <a:ext cx="609600" cy="365125"/>
          </a:xfrm>
          <a:prstGeom prst="rect">
            <a:avLst/>
          </a:prstGeom>
        </p:spPr>
        <p:txBody>
          <a:bodyPr/>
          <a:lstStyle>
            <a:lvl1pPr algn="ctr" fontAlgn="auto">
              <a:spcBef>
                <a:spcPts val="0"/>
              </a:spcBef>
              <a:spcAft>
                <a:spcPts val="0"/>
              </a:spcAft>
              <a:defRPr>
                <a:latin typeface="+mn-lt"/>
                <a:cs typeface="+mn-cs"/>
              </a:defRPr>
            </a:lvl1pPr>
          </a:lstStyle>
          <a:p>
            <a:pPr>
              <a:defRPr/>
            </a:pPr>
            <a:fld id="{EFFAD87A-DFA0-4D42-95C0-86D960028DE7}" type="slidenum">
              <a:rPr lang="en-US"/>
              <a:pPr>
                <a:defRPr/>
              </a:pPr>
              <a:t>‹#›</a:t>
            </a:fld>
            <a:endParaRPr lang="en-US"/>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11_Basic Content Badg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nchor="ctr" anchorCtr="0"/>
          <a:lstStyle>
            <a:lvl1pPr algn="ctr" defTabSz="914400" rtl="0" eaLnBrk="1" latinLnBrk="0" hangingPunct="1">
              <a:lnSpc>
                <a:spcPts val="3000"/>
              </a:lnSpc>
              <a:spcBef>
                <a:spcPct val="0"/>
              </a:spcBef>
              <a:buNone/>
              <a:defRPr lang="en-US" sz="3600" b="1" kern="1200" baseline="0" dirty="0">
                <a:solidFill>
                  <a:schemeClr val="bg1"/>
                </a:solidFill>
                <a:effectLst/>
                <a:latin typeface="+mj-lt"/>
                <a:ea typeface="+mj-ea"/>
                <a:cs typeface="+mj-cs"/>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1600201"/>
            <a:ext cx="8229600" cy="4191000"/>
          </a:xfrm>
          <a:prstGeom prst="rect">
            <a:avLst/>
          </a:prstGeom>
        </p:spPr>
        <p:txBody>
          <a:bodyPr/>
          <a:lstStyle>
            <a:lvl1pPr>
              <a:buClr>
                <a:schemeClr val="bg1"/>
              </a:buClr>
              <a:buSzPct val="70000"/>
              <a:buFont typeface="Wingdings" pitchFamily="2" charset="2"/>
              <a:buChar char="q"/>
              <a:defRPr sz="2400" b="1" baseline="0">
                <a:solidFill>
                  <a:schemeClr val="bg2"/>
                </a:solidFill>
              </a:defRPr>
            </a:lvl1pPr>
            <a:lvl2pPr>
              <a:buClr>
                <a:schemeClr val="bg1"/>
              </a:buClr>
              <a:buSzPct val="100000"/>
              <a:buFont typeface="Wingdings" pitchFamily="2" charset="2"/>
              <a:buChar char="§"/>
              <a:defRPr sz="2000">
                <a:solidFill>
                  <a:schemeClr val="bg2"/>
                </a:solidFill>
              </a:defRPr>
            </a:lvl2pPr>
            <a:lvl3pPr>
              <a:buClr>
                <a:schemeClr val="bg1"/>
              </a:buClr>
              <a:buSzPct val="100000"/>
              <a:buFont typeface="Arial" pitchFamily="34" charset="0"/>
              <a:buChar char="•"/>
              <a:defRPr sz="1800">
                <a:solidFill>
                  <a:schemeClr val="bg2"/>
                </a:solidFill>
              </a:defRPr>
            </a:lvl3pPr>
            <a:lvl4pPr>
              <a:buClr>
                <a:schemeClr val="bg1"/>
              </a:buClr>
              <a:buSzPct val="70000"/>
              <a:buFont typeface="Courier New" pitchFamily="49" charset="0"/>
              <a:buChar char="o"/>
              <a:defRPr sz="1800" baseline="0">
                <a:solidFill>
                  <a:schemeClr val="bg2"/>
                </a:solidFill>
              </a:defRPr>
            </a:lvl4pPr>
            <a:lvl5pPr>
              <a:buClr>
                <a:schemeClr val="bg1"/>
              </a:buClr>
              <a:buSzPct val="70000"/>
              <a:buFont typeface="Arial" pitchFamily="34" charset="0"/>
              <a:buChar char="•"/>
              <a:defRPr sz="1800">
                <a:solidFill>
                  <a:schemeClr val="bg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ext Placeholder 8"/>
          <p:cNvSpPr>
            <a:spLocks noGrp="1"/>
          </p:cNvSpPr>
          <p:nvPr>
            <p:ph type="body" sz="quarter" idx="10"/>
          </p:nvPr>
        </p:nvSpPr>
        <p:spPr>
          <a:xfrm>
            <a:off x="1905000" y="5791200"/>
            <a:ext cx="6248400" cy="609600"/>
          </a:xfrm>
          <a:prstGeom prst="rect">
            <a:avLst/>
          </a:prstGeom>
        </p:spPr>
        <p:txBody>
          <a:bodyPr anchor="b" anchorCtr="0"/>
          <a:lstStyle>
            <a:lvl1pPr algn="l">
              <a:lnSpc>
                <a:spcPts val="1100"/>
              </a:lnSpc>
              <a:buNone/>
              <a:defRPr sz="1100" baseline="0">
                <a:solidFill>
                  <a:schemeClr val="tx2"/>
                </a:solidFill>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r>
              <a:rPr lang="en-US" smtClean="0"/>
              <a:t>Click to edit Master text styles</a:t>
            </a:r>
          </a:p>
        </p:txBody>
      </p:sp>
      <p:sp>
        <p:nvSpPr>
          <p:cNvPr id="5" name="Slide Number Placeholder 4"/>
          <p:cNvSpPr>
            <a:spLocks noGrp="1"/>
          </p:cNvSpPr>
          <p:nvPr>
            <p:ph type="sldNum" sz="quarter" idx="11"/>
          </p:nvPr>
        </p:nvSpPr>
        <p:spPr>
          <a:xfrm>
            <a:off x="8229600" y="6096000"/>
            <a:ext cx="609600" cy="365125"/>
          </a:xfrm>
          <a:prstGeom prst="rect">
            <a:avLst/>
          </a:prstGeom>
        </p:spPr>
        <p:txBody>
          <a:bodyPr/>
          <a:lstStyle>
            <a:lvl1pPr algn="ctr" fontAlgn="auto">
              <a:spcBef>
                <a:spcPts val="0"/>
              </a:spcBef>
              <a:spcAft>
                <a:spcPts val="0"/>
              </a:spcAft>
              <a:defRPr>
                <a:latin typeface="+mn-lt"/>
                <a:cs typeface="+mn-cs"/>
              </a:defRPr>
            </a:lvl1pPr>
          </a:lstStyle>
          <a:p>
            <a:pPr>
              <a:defRPr/>
            </a:pPr>
            <a:fld id="{EFFAD87A-DFA0-4D42-95C0-86D960028DE7}" type="slidenum">
              <a:rPr lang="en-US"/>
              <a:pPr>
                <a:defRPr/>
              </a:pPr>
              <a:t>‹#›</a:t>
            </a:fld>
            <a:endParaRPr lang="en-US"/>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18" Type="http://schemas.openxmlformats.org/officeDocument/2006/relationships/slideLayout" Target="../slideLayouts/slideLayout30.xml"/><Relationship Id="rId3" Type="http://schemas.openxmlformats.org/officeDocument/2006/relationships/slideLayout" Target="../slideLayouts/slideLayout15.xml"/><Relationship Id="rId21" Type="http://schemas.openxmlformats.org/officeDocument/2006/relationships/slideLayout" Target="../slideLayouts/slideLayout33.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17" Type="http://schemas.openxmlformats.org/officeDocument/2006/relationships/slideLayout" Target="../slideLayouts/slideLayout29.xml"/><Relationship Id="rId2" Type="http://schemas.openxmlformats.org/officeDocument/2006/relationships/slideLayout" Target="../slideLayouts/slideLayout14.xml"/><Relationship Id="rId16" Type="http://schemas.openxmlformats.org/officeDocument/2006/relationships/slideLayout" Target="../slideLayouts/slideLayout28.xml"/><Relationship Id="rId20" Type="http://schemas.openxmlformats.org/officeDocument/2006/relationships/slideLayout" Target="../slideLayouts/slideLayout3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19" Type="http://schemas.openxmlformats.org/officeDocument/2006/relationships/slideLayout" Target="../slideLayouts/slideLayout31.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 Id="rId22"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3.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4.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5.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74.xml"/><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6.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87" r:id="rId1"/>
    <p:sldLayoutId id="2147483691" r:id="rId2"/>
    <p:sldLayoutId id="2147483699" r:id="rId3"/>
    <p:sldLayoutId id="2147483713" r:id="rId4"/>
    <p:sldLayoutId id="2147483715" r:id="rId5"/>
    <p:sldLayoutId id="2147483716" r:id="rId6"/>
    <p:sldLayoutId id="2147483721" r:id="rId7"/>
    <p:sldLayoutId id="2147483726" r:id="rId8"/>
    <p:sldLayoutId id="2147483727" r:id="rId9"/>
    <p:sldLayoutId id="2147483732" r:id="rId10"/>
    <p:sldLayoutId id="2147483733" r:id="rId11"/>
    <p:sldLayoutId id="2147483734" r:id="rId12"/>
  </p:sldLayoutIdLst>
  <p:transition>
    <p:fade/>
  </p:transition>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C0AC08-8254-42C6-B141-07DE70B27C97}" type="datetimeFigureOut">
              <a:rPr lang="en-US" smtClean="0"/>
              <a:pPr/>
              <a:t>5/18/2011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EAD73D-B39A-4B22-89CA-D503AC44A4B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36" r:id="rId1"/>
    <p:sldLayoutId id="2147483737" r:id="rId2"/>
    <p:sldLayoutId id="2147483738" r:id="rId3"/>
    <p:sldLayoutId id="2147483739" r:id="rId4"/>
    <p:sldLayoutId id="2147483740" r:id="rId5"/>
    <p:sldLayoutId id="2147483741" r:id="rId6"/>
    <p:sldLayoutId id="2147483742" r:id="rId7"/>
    <p:sldLayoutId id="2147483743" r:id="rId8"/>
    <p:sldLayoutId id="2147483744" r:id="rId9"/>
    <p:sldLayoutId id="2147483745" r:id="rId10"/>
    <p:sldLayoutId id="2147483746" r:id="rId11"/>
    <p:sldLayoutId id="2147483747" r:id="rId12"/>
    <p:sldLayoutId id="2147483748" r:id="rId13"/>
    <p:sldLayoutId id="2147483749" r:id="rId14"/>
    <p:sldLayoutId id="2147483750" r:id="rId15"/>
    <p:sldLayoutId id="2147483751" r:id="rId16"/>
    <p:sldLayoutId id="2147483752" r:id="rId17"/>
    <p:sldLayoutId id="2147483753" r:id="rId18"/>
    <p:sldLayoutId id="2147483754" r:id="rId19"/>
    <p:sldLayoutId id="2147483755" r:id="rId20"/>
    <p:sldLayoutId id="2147483756" r:id="rId21"/>
  </p:sldLayoutIdLst>
  <p:transition>
    <p:fade/>
  </p:transition>
  <p:timing>
    <p:tnLst>
      <p:par>
        <p:cTn id="1" dur="indefinite" restart="never" nodeType="tmRoot"/>
      </p:par>
    </p:tnLst>
  </p:timing>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C0AC08-8254-42C6-B141-07DE70B27C97}" type="datetimeFigureOut">
              <a:rPr lang="en-US" smtClean="0"/>
              <a:pPr/>
              <a:t>5/18/2011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EAD73D-B39A-4B22-89CA-D503AC44A4B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58" r:id="rId1"/>
    <p:sldLayoutId id="2147483759" r:id="rId2"/>
    <p:sldLayoutId id="2147483760" r:id="rId3"/>
    <p:sldLayoutId id="2147483761" r:id="rId4"/>
    <p:sldLayoutId id="2147483762" r:id="rId5"/>
    <p:sldLayoutId id="2147483763" r:id="rId6"/>
    <p:sldLayoutId id="2147483764" r:id="rId7"/>
    <p:sldLayoutId id="2147483765" r:id="rId8"/>
    <p:sldLayoutId id="2147483766" r:id="rId9"/>
    <p:sldLayoutId id="2147483767" r:id="rId10"/>
    <p:sldLayoutId id="2147483768" r:id="rId11"/>
  </p:sldLayoutIdLst>
  <p:transition>
    <p:fade/>
  </p:transition>
  <p:timing>
    <p:tnLst>
      <p:par>
        <p:cTn id="1" dur="indefinite" restart="never" nodeType="tmRoot"/>
      </p:par>
    </p:tnLst>
  </p:timing>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C0AC08-8254-42C6-B141-07DE70B27C97}" type="datetimeFigureOut">
              <a:rPr lang="en-US" smtClean="0"/>
              <a:pPr/>
              <a:t>5/18/2011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EAD73D-B39A-4B22-89CA-D503AC44A4B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70" r:id="rId1"/>
    <p:sldLayoutId id="2147483771" r:id="rId2"/>
    <p:sldLayoutId id="2147483772" r:id="rId3"/>
    <p:sldLayoutId id="2147483773" r:id="rId4"/>
    <p:sldLayoutId id="2147483774" r:id="rId5"/>
    <p:sldLayoutId id="2147483775" r:id="rId6"/>
    <p:sldLayoutId id="2147483776" r:id="rId7"/>
    <p:sldLayoutId id="2147483777" r:id="rId8"/>
    <p:sldLayoutId id="2147483778" r:id="rId9"/>
    <p:sldLayoutId id="2147483779" r:id="rId10"/>
    <p:sldLayoutId id="2147483780" r:id="rId11"/>
  </p:sldLayoutIdLst>
  <p:transition>
    <p:fade/>
  </p:transition>
  <p:timing>
    <p:tnLst>
      <p:par>
        <p:cTn id="1" dur="indefinite" restart="never" nodeType="tmRoot"/>
      </p:par>
    </p:tnLst>
  </p:timing>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ACDF6120-F1F0-4C60-9FE9-39AC71A9C79D}" type="datetimeFigureOut">
              <a:rPr lang="en-US" smtClean="0"/>
              <a:pPr/>
              <a:t>5/18/2011</a:t>
            </a:fld>
            <a:endParaRPr lang="en-US" sz="1400" dirty="0">
              <a:solidFill>
                <a:schemeClr val="tx2"/>
              </a:solidFill>
            </a:endParaRPr>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pPr algn="r" eaLnBrk="1" latinLnBrk="0" hangingPunct="1"/>
            <a:endParaRPr kumimoji="0" lang="en-US" sz="1400" dirty="0">
              <a:solidFill>
                <a:schemeClr val="tx2"/>
              </a:solidFill>
            </a:endParaRPr>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pPr algn="l" eaLnBrk="1" latinLnBrk="0" hangingPunct="1"/>
            <a:fld id="{EA7C8D44-3667-46F6-9772-CC52308E2A7F}" type="slidenum">
              <a:rPr kumimoji="0" lang="en-US" smtClean="0"/>
              <a:pPr algn="l" eaLnBrk="1" latinLnBrk="0" hangingPunct="1"/>
              <a:t>‹#›</a:t>
            </a:fld>
            <a:endParaRPr kumimoji="0" lang="en-US" sz="1600" dirty="0">
              <a:solidFill>
                <a:schemeClr val="tx2"/>
              </a:solidFill>
            </a:endParaRPr>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82" r:id="rId1"/>
    <p:sldLayoutId id="2147483783" r:id="rId2"/>
    <p:sldLayoutId id="2147483784" r:id="rId3"/>
    <p:sldLayoutId id="2147483785" r:id="rId4"/>
    <p:sldLayoutId id="2147483786" r:id="rId5"/>
    <p:sldLayoutId id="2147483787" r:id="rId6"/>
    <p:sldLayoutId id="2147483788" r:id="rId7"/>
    <p:sldLayoutId id="2147483789" r:id="rId8"/>
    <p:sldLayoutId id="2147483790" r:id="rId9"/>
    <p:sldLayoutId id="2147483791" r:id="rId10"/>
    <p:sldLayoutId id="2147483792" r:id="rId11"/>
  </p:sldLayoutIdLst>
  <p:transition>
    <p:fade/>
  </p:transition>
  <p:timing>
    <p:tnLst>
      <p:par>
        <p:cTn id="1" dur="indefinite" restart="never" nodeType="tmRoot"/>
      </p:par>
    </p:tnLst>
  </p:timing>
  <p:hf sldNum="0" hdr="0" ftr="0" dt="0"/>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C0AC08-8254-42C6-B141-07DE70B27C97}" type="datetimeFigureOut">
              <a:rPr lang="en-US" smtClean="0"/>
              <a:pPr/>
              <a:t>5/18/2011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EAD73D-B39A-4B22-89CA-D503AC44A4B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94" r:id="rId1"/>
    <p:sldLayoutId id="2147483795" r:id="rId2"/>
    <p:sldLayoutId id="2147483796" r:id="rId3"/>
    <p:sldLayoutId id="2147483797" r:id="rId4"/>
    <p:sldLayoutId id="2147483798" r:id="rId5"/>
    <p:sldLayoutId id="2147483799" r:id="rId6"/>
    <p:sldLayoutId id="2147483800" r:id="rId7"/>
    <p:sldLayoutId id="2147483801" r:id="rId8"/>
    <p:sldLayoutId id="2147483802" r:id="rId9"/>
    <p:sldLayoutId id="2147483803" r:id="rId10"/>
    <p:sldLayoutId id="2147483804" r:id="rId11"/>
  </p:sldLayoutIdLst>
  <p:transition>
    <p:fade/>
  </p:transition>
  <p:timing>
    <p:tnLst>
      <p:par>
        <p:cTn id="1" dur="indefinite" restart="never" nodeType="tmRoot"/>
      </p:par>
    </p:tnLst>
  </p:timing>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0.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0.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9.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9.xml"/></Relationships>
</file>

<file path=ppt/slides/_rels/slide16.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6.xml"/><Relationship Id="rId1" Type="http://schemas.openxmlformats.org/officeDocument/2006/relationships/slideLayout" Target="../slideLayouts/slideLayout3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6.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8" Type="http://schemas.openxmlformats.org/officeDocument/2006/relationships/image" Target="../media/image8.gif"/><Relationship Id="rId13" Type="http://schemas.openxmlformats.org/officeDocument/2006/relationships/hyperlink" Target="http://www.nphic.org/index.php" TargetMode="External"/><Relationship Id="rId3" Type="http://schemas.openxmlformats.org/officeDocument/2006/relationships/image" Target="../media/image3.jpeg"/><Relationship Id="rId7" Type="http://schemas.openxmlformats.org/officeDocument/2006/relationships/image" Target="../media/image7.jpeg"/><Relationship Id="rId12" Type="http://schemas.openxmlformats.org/officeDocument/2006/relationships/image" Target="../media/image12.png"/><Relationship Id="rId2" Type="http://schemas.openxmlformats.org/officeDocument/2006/relationships/notesSlide" Target="../notesSlides/notesSlide5.xml"/><Relationship Id="rId1" Type="http://schemas.openxmlformats.org/officeDocument/2006/relationships/slideLayout" Target="../slideLayouts/slideLayout25.xml"/><Relationship Id="rId6" Type="http://schemas.openxmlformats.org/officeDocument/2006/relationships/image" Target="../media/image6.jpeg"/><Relationship Id="rId11" Type="http://schemas.openxmlformats.org/officeDocument/2006/relationships/image" Target="../media/image11.jpeg"/><Relationship Id="rId5" Type="http://schemas.openxmlformats.org/officeDocument/2006/relationships/image" Target="../media/image5.jpeg"/><Relationship Id="rId10" Type="http://schemas.openxmlformats.org/officeDocument/2006/relationships/image" Target="../media/image10.jpeg"/><Relationship Id="rId4" Type="http://schemas.openxmlformats.org/officeDocument/2006/relationships/image" Target="../media/image4.png"/><Relationship Id="rId9" Type="http://schemas.openxmlformats.org/officeDocument/2006/relationships/image" Target="../media/image9.jpeg"/><Relationship Id="rId14" Type="http://schemas.openxmlformats.org/officeDocument/2006/relationships/image" Target="../media/image13.jpe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1371600" y="3581400"/>
            <a:ext cx="6400800" cy="1981200"/>
          </a:xfrm>
        </p:spPr>
        <p:txBody>
          <a:bodyPr/>
          <a:lstStyle/>
          <a:p>
            <a:r>
              <a:rPr lang="en-US" dirty="0" smtClean="0"/>
              <a:t>Christa-Marie Singleton,</a:t>
            </a:r>
            <a:r>
              <a:rPr lang="nl-NL" dirty="0" smtClean="0"/>
              <a:t> MD, MPH</a:t>
            </a:r>
            <a:endParaRPr lang="en-US" dirty="0" smtClean="0"/>
          </a:p>
          <a:p>
            <a:r>
              <a:rPr lang="en-US" dirty="0" smtClean="0"/>
              <a:t>Associate Director for Science </a:t>
            </a:r>
          </a:p>
          <a:p>
            <a:r>
              <a:rPr lang="en-US" dirty="0" smtClean="0"/>
              <a:t>Division of State and Local Readiness</a:t>
            </a:r>
          </a:p>
          <a:p>
            <a:r>
              <a:rPr lang="en-US" dirty="0" smtClean="0"/>
              <a:t>Public Health and Radiation Emergency Preparedness Conference</a:t>
            </a:r>
          </a:p>
          <a:p>
            <a:r>
              <a:rPr lang="en-US" dirty="0" smtClean="0"/>
              <a:t>  March 24, 2011</a:t>
            </a:r>
          </a:p>
          <a:p>
            <a:endParaRPr lang="en-US" dirty="0" smtClean="0">
              <a:latin typeface="Arial" pitchFamily="34" charset="0"/>
              <a:cs typeface="Arial" pitchFamily="34" charset="0"/>
            </a:endParaRPr>
          </a:p>
          <a:p>
            <a:endParaRPr lang="en-US" dirty="0" smtClean="0"/>
          </a:p>
          <a:p>
            <a:endParaRPr lang="en-US" dirty="0" smtClean="0">
              <a:latin typeface="Arial" pitchFamily="34" charset="0"/>
              <a:cs typeface="Arial" pitchFamily="34" charset="0"/>
            </a:endParaRPr>
          </a:p>
          <a:p>
            <a:endParaRPr lang="en-US" dirty="0" smtClean="0"/>
          </a:p>
          <a:p>
            <a:endParaRPr lang="en-US" dirty="0" smtClean="0">
              <a:latin typeface="Arial" pitchFamily="34" charset="0"/>
              <a:cs typeface="Arial" pitchFamily="34" charset="0"/>
            </a:endParaRPr>
          </a:p>
          <a:p>
            <a:endParaRPr lang="en-US" dirty="0">
              <a:latin typeface="Arial" pitchFamily="34" charset="0"/>
              <a:cs typeface="Arial" pitchFamily="34" charset="0"/>
            </a:endParaRPr>
          </a:p>
        </p:txBody>
      </p:sp>
      <p:sp>
        <p:nvSpPr>
          <p:cNvPr id="4098" name="Rectangle 2"/>
          <p:cNvSpPr>
            <a:spLocks noGrp="1" noChangeArrowheads="1"/>
          </p:cNvSpPr>
          <p:nvPr>
            <p:ph type="title"/>
          </p:nvPr>
        </p:nvSpPr>
        <p:spPr>
          <a:xfrm>
            <a:off x="381000" y="1371600"/>
            <a:ext cx="8229600" cy="1676400"/>
          </a:xfrm>
        </p:spPr>
        <p:txBody>
          <a:bodyPr/>
          <a:lstStyle/>
          <a:p>
            <a:pPr eaLnBrk="1" hangingPunct="1"/>
            <a:r>
              <a:rPr lang="en-US" dirty="0" smtClean="0">
                <a:solidFill>
                  <a:srgbClr val="111111"/>
                </a:solidFill>
                <a:latin typeface="Arial" pitchFamily="34" charset="0"/>
                <a:cs typeface="Arial" pitchFamily="34" charset="0"/>
              </a:rPr>
              <a:t>Development of CDC’s 2011-2016</a:t>
            </a:r>
            <a:br>
              <a:rPr lang="en-US" dirty="0" smtClean="0">
                <a:solidFill>
                  <a:srgbClr val="111111"/>
                </a:solidFill>
                <a:latin typeface="Arial" pitchFamily="34" charset="0"/>
                <a:cs typeface="Arial" pitchFamily="34" charset="0"/>
              </a:rPr>
            </a:br>
            <a:r>
              <a:rPr lang="en-US" dirty="0" smtClean="0">
                <a:solidFill>
                  <a:srgbClr val="111111"/>
                </a:solidFill>
                <a:latin typeface="Arial" pitchFamily="34" charset="0"/>
                <a:cs typeface="Arial" pitchFamily="34" charset="0"/>
              </a:rPr>
              <a:t>Public Health Emergency Preparedness (PHEP) </a:t>
            </a:r>
            <a:br>
              <a:rPr lang="en-US" dirty="0" smtClean="0">
                <a:solidFill>
                  <a:srgbClr val="111111"/>
                </a:solidFill>
                <a:latin typeface="Arial" pitchFamily="34" charset="0"/>
                <a:cs typeface="Arial" pitchFamily="34" charset="0"/>
              </a:rPr>
            </a:br>
            <a:r>
              <a:rPr lang="en-US" dirty="0" smtClean="0">
                <a:solidFill>
                  <a:srgbClr val="111111"/>
                </a:solidFill>
                <a:latin typeface="Arial" pitchFamily="34" charset="0"/>
                <a:cs typeface="Arial" pitchFamily="34" charset="0"/>
              </a:rPr>
              <a:t>Cooperative Agreement</a:t>
            </a:r>
          </a:p>
        </p:txBody>
      </p:sp>
      <p:sp>
        <p:nvSpPr>
          <p:cNvPr id="5" name="Text Placeholder 4"/>
          <p:cNvSpPr>
            <a:spLocks noGrp="1"/>
          </p:cNvSpPr>
          <p:nvPr>
            <p:ph type="body" sz="quarter" idx="11"/>
          </p:nvPr>
        </p:nvSpPr>
        <p:spPr/>
        <p:txBody>
          <a:bodyPr>
            <a:normAutofit fontScale="70000" lnSpcReduction="20000"/>
          </a:bodyPr>
          <a:lstStyle/>
          <a:p>
            <a:r>
              <a:rPr lang="en-US" dirty="0" smtClean="0">
                <a:latin typeface="Arial" pitchFamily="34" charset="0"/>
                <a:cs typeface="Arial" pitchFamily="34" charset="0"/>
              </a:rPr>
              <a:t>Office of Public Health Preparedness and Response</a:t>
            </a:r>
            <a:endParaRPr lang="en-US" dirty="0">
              <a:latin typeface="Arial" pitchFamily="34" charset="0"/>
              <a:cs typeface="Arial" pitchFamily="34" charset="0"/>
            </a:endParaRPr>
          </a:p>
        </p:txBody>
      </p:sp>
      <p:sp>
        <p:nvSpPr>
          <p:cNvPr id="6" name="Text Placeholder 5"/>
          <p:cNvSpPr>
            <a:spLocks noGrp="1"/>
          </p:cNvSpPr>
          <p:nvPr>
            <p:ph type="body" sz="quarter" idx="12"/>
          </p:nvPr>
        </p:nvSpPr>
        <p:spPr/>
        <p:txBody>
          <a:bodyPr>
            <a:normAutofit lnSpcReduction="10000"/>
          </a:bodyPr>
          <a:lstStyle/>
          <a:p>
            <a:r>
              <a:rPr lang="en-US" dirty="0" smtClean="0">
                <a:latin typeface="Arial" pitchFamily="34" charset="0"/>
                <a:cs typeface="Arial" pitchFamily="34" charset="0"/>
              </a:rPr>
              <a:t>Division of State and Local Readiness</a:t>
            </a:r>
            <a:endParaRPr lang="en-US" dirty="0">
              <a:latin typeface="Arial" pitchFamily="34" charset="0"/>
              <a:cs typeface="Arial" pitchFamily="34" charset="0"/>
            </a:endParaRP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7" name="Rounded Rectangle 7"/>
          <p:cNvSpPr>
            <a:spLocks noChangeArrowheads="1"/>
          </p:cNvSpPr>
          <p:nvPr/>
        </p:nvSpPr>
        <p:spPr bwMode="auto">
          <a:xfrm>
            <a:off x="1905000" y="2362200"/>
            <a:ext cx="6705600" cy="838200"/>
          </a:xfrm>
          <a:prstGeom prst="roundRect">
            <a:avLst>
              <a:gd name="adj" fmla="val 16667"/>
            </a:avLst>
          </a:prstGeom>
          <a:solidFill>
            <a:schemeClr val="accent1"/>
          </a:solidFill>
          <a:ln w="9525">
            <a:solidFill>
              <a:schemeClr val="tx1"/>
            </a:solidFill>
            <a:round/>
            <a:headEnd/>
            <a:tailEnd/>
          </a:ln>
        </p:spPr>
        <p:txBody>
          <a:bodyPr anchor="ctr"/>
          <a:lstStyle/>
          <a:p>
            <a:pPr marL="342900" indent="-342900" algn="ctr"/>
            <a:r>
              <a:rPr lang="en-US" sz="1600" b="1" dirty="0" smtClean="0">
                <a:solidFill>
                  <a:schemeClr val="bg2"/>
                </a:solidFill>
                <a:latin typeface="Calibri" pitchFamily="34" charset="0"/>
              </a:rPr>
              <a:t>Processes and protocols for jurisdictional all-hazards fatality management including addressing public health roles in fatality management</a:t>
            </a:r>
            <a:endParaRPr lang="en-US" sz="1600" b="1" dirty="0">
              <a:solidFill>
                <a:schemeClr val="bg2"/>
              </a:solidFill>
              <a:latin typeface="Calibri" pitchFamily="34" charset="0"/>
            </a:endParaRPr>
          </a:p>
        </p:txBody>
      </p:sp>
      <p:sp>
        <p:nvSpPr>
          <p:cNvPr id="19469" name="Slide Number Placeholder 3"/>
          <p:cNvSpPr txBox="1">
            <a:spLocks noGrp="1"/>
          </p:cNvSpPr>
          <p:nvPr/>
        </p:nvSpPr>
        <p:spPr bwMode="auto">
          <a:xfrm>
            <a:off x="8229600" y="6096000"/>
            <a:ext cx="609600" cy="365125"/>
          </a:xfrm>
          <a:prstGeom prst="rect">
            <a:avLst/>
          </a:prstGeom>
          <a:noFill/>
          <a:ln>
            <a:miter lim="800000"/>
            <a:headEnd/>
            <a:tailEnd/>
          </a:ln>
        </p:spPr>
        <p:txBody>
          <a:bodyPr/>
          <a:lstStyle/>
          <a:p>
            <a:pPr algn="ctr">
              <a:defRPr/>
            </a:pPr>
            <a:fld id="{17E344AC-DC37-422A-900C-048DDC2742C9}" type="slidenum">
              <a:rPr lang="en-US">
                <a:latin typeface="+mn-lt"/>
                <a:cs typeface="+mn-cs"/>
              </a:rPr>
              <a:pPr algn="ctr">
                <a:defRPr/>
              </a:pPr>
              <a:t>10</a:t>
            </a:fld>
            <a:endParaRPr lang="en-US">
              <a:latin typeface="+mn-lt"/>
              <a:cs typeface="+mn-cs"/>
            </a:endParaRPr>
          </a:p>
        </p:txBody>
      </p:sp>
      <p:sp>
        <p:nvSpPr>
          <p:cNvPr id="142340" name="Rounded Rectangle 23"/>
          <p:cNvSpPr>
            <a:spLocks noChangeArrowheads="1"/>
          </p:cNvSpPr>
          <p:nvPr/>
        </p:nvSpPr>
        <p:spPr bwMode="auto">
          <a:xfrm>
            <a:off x="1981200" y="3276600"/>
            <a:ext cx="6705600" cy="838200"/>
          </a:xfrm>
          <a:prstGeom prst="roundRect">
            <a:avLst>
              <a:gd name="adj" fmla="val 16667"/>
            </a:avLst>
          </a:prstGeom>
          <a:solidFill>
            <a:schemeClr val="accent1"/>
          </a:solidFill>
          <a:ln w="9525">
            <a:solidFill>
              <a:schemeClr val="tx1"/>
            </a:solidFill>
            <a:round/>
            <a:headEnd/>
            <a:tailEnd/>
          </a:ln>
        </p:spPr>
        <p:txBody>
          <a:bodyPr anchor="ctr"/>
          <a:lstStyle/>
          <a:p>
            <a:pPr marL="342900" lvl="2" indent="-342900" algn="ctr"/>
            <a:endParaRPr lang="en-US" sz="1600" b="1" dirty="0" smtClean="0">
              <a:solidFill>
                <a:schemeClr val="bg2"/>
              </a:solidFill>
              <a:latin typeface="Calibri" pitchFamily="34" charset="0"/>
            </a:endParaRPr>
          </a:p>
          <a:p>
            <a:pPr marL="342900" lvl="2" indent="-342900" algn="ctr"/>
            <a:r>
              <a:rPr lang="en-US" sz="1600" b="1" dirty="0" smtClean="0">
                <a:solidFill>
                  <a:schemeClr val="bg2"/>
                </a:solidFill>
                <a:latin typeface="Calibri" pitchFamily="34" charset="0"/>
              </a:rPr>
              <a:t>Suggested resources: </a:t>
            </a:r>
          </a:p>
          <a:p>
            <a:pPr marL="342900" lvl="2" indent="-342900" algn="ctr"/>
            <a:r>
              <a:rPr lang="en-US" sz="1600" b="1" dirty="0" smtClean="0">
                <a:solidFill>
                  <a:schemeClr val="bg2"/>
                </a:solidFill>
                <a:latin typeface="Calibri" pitchFamily="34" charset="0"/>
              </a:rPr>
              <a:t> (1) Radiation Emergency Medical Management: </a:t>
            </a:r>
          </a:p>
          <a:p>
            <a:pPr marL="342900" lvl="2" indent="-342900" algn="ctr"/>
            <a:r>
              <a:rPr lang="en-US" sz="1600" b="1" dirty="0" smtClean="0">
                <a:solidFill>
                  <a:schemeClr val="bg2"/>
                </a:solidFill>
                <a:latin typeface="Calibri" pitchFamily="34" charset="0"/>
              </a:rPr>
              <a:t>Management of the Deceased</a:t>
            </a:r>
          </a:p>
          <a:p>
            <a:pPr marL="342900" indent="-342900" algn="ctr"/>
            <a:endParaRPr lang="en-US" sz="1600" b="1" dirty="0">
              <a:solidFill>
                <a:schemeClr val="bg2"/>
              </a:solidFill>
              <a:latin typeface="Calibri" pitchFamily="34" charset="0"/>
            </a:endParaRPr>
          </a:p>
        </p:txBody>
      </p:sp>
      <p:sp>
        <p:nvSpPr>
          <p:cNvPr id="13" name="Bent-Up Arrow 12"/>
          <p:cNvSpPr/>
          <p:nvPr/>
        </p:nvSpPr>
        <p:spPr>
          <a:xfrm rot="5400000">
            <a:off x="685800" y="2667000"/>
            <a:ext cx="1524000" cy="914400"/>
          </a:xfrm>
          <a:prstGeom prst="bentUpArrow">
            <a:avLst>
              <a:gd name="adj1" fmla="val 16177"/>
              <a:gd name="adj2" fmla="val 16708"/>
              <a:gd name="adj3" fmla="val 14831"/>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4" name="Bent-Up Arrow 13"/>
          <p:cNvSpPr/>
          <p:nvPr/>
        </p:nvSpPr>
        <p:spPr>
          <a:xfrm rot="5400000">
            <a:off x="1295400" y="2286000"/>
            <a:ext cx="533400" cy="685800"/>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42343" name="Title 14"/>
          <p:cNvSpPr>
            <a:spLocks noGrp="1"/>
          </p:cNvSpPr>
          <p:nvPr>
            <p:ph type="title"/>
          </p:nvPr>
        </p:nvSpPr>
        <p:spPr bwMode="auto">
          <a:xfrm>
            <a:off x="457200" y="274638"/>
            <a:ext cx="8229600" cy="868362"/>
          </a:xfrm>
          <a:prstGeom prst="rect">
            <a:avLst/>
          </a:prstGeom>
          <a:noFill/>
          <a:ln>
            <a:miter lim="800000"/>
            <a:headEnd/>
            <a:tailEnd/>
          </a:ln>
        </p:spPr>
        <p:txBody>
          <a:bodyPr anchor="ctr"/>
          <a:lstStyle/>
          <a:p>
            <a:pPr eaLnBrk="1" hangingPunct="1">
              <a:lnSpc>
                <a:spcPts val="3000"/>
              </a:lnSpc>
            </a:pPr>
            <a:r>
              <a:rPr lang="en-US" sz="3600" b="1" dirty="0" smtClean="0">
                <a:solidFill>
                  <a:schemeClr val="bg1"/>
                </a:solidFill>
              </a:rPr>
              <a:t>Non-Pharmaceutical Interventions</a:t>
            </a:r>
          </a:p>
        </p:txBody>
      </p:sp>
      <p:sp>
        <p:nvSpPr>
          <p:cNvPr id="142344" name="Rounded Rectangle 9"/>
          <p:cNvSpPr>
            <a:spLocks noChangeArrowheads="1"/>
          </p:cNvSpPr>
          <p:nvPr/>
        </p:nvSpPr>
        <p:spPr bwMode="auto">
          <a:xfrm>
            <a:off x="1981200" y="4191000"/>
            <a:ext cx="6705600" cy="838200"/>
          </a:xfrm>
          <a:prstGeom prst="roundRect">
            <a:avLst>
              <a:gd name="adj" fmla="val 16667"/>
            </a:avLst>
          </a:prstGeom>
          <a:solidFill>
            <a:schemeClr val="accent1"/>
          </a:solidFill>
          <a:ln w="9525">
            <a:solidFill>
              <a:schemeClr val="tx1"/>
            </a:solidFill>
            <a:round/>
            <a:headEnd/>
            <a:tailEnd/>
          </a:ln>
        </p:spPr>
        <p:txBody>
          <a:bodyPr anchor="ctr"/>
          <a:lstStyle/>
          <a:p>
            <a:pPr marL="342900" lvl="1" indent="-342900" algn="ctr"/>
            <a:endParaRPr lang="en-US" sz="1600" b="1" dirty="0" smtClean="0">
              <a:solidFill>
                <a:schemeClr val="bg2"/>
              </a:solidFill>
              <a:latin typeface="Calibri" pitchFamily="34" charset="0"/>
            </a:endParaRPr>
          </a:p>
          <a:p>
            <a:pPr marL="342900" lvl="1" indent="-342900" algn="ctr"/>
            <a:endParaRPr lang="en-US" sz="1600" b="1" dirty="0" smtClean="0">
              <a:solidFill>
                <a:schemeClr val="bg2"/>
              </a:solidFill>
              <a:latin typeface="Calibri" pitchFamily="34" charset="0"/>
            </a:endParaRPr>
          </a:p>
          <a:p>
            <a:pPr marL="342900" lvl="1" indent="-342900" algn="ctr"/>
            <a:r>
              <a:rPr lang="en-US" sz="1600" b="1" dirty="0" smtClean="0">
                <a:solidFill>
                  <a:schemeClr val="bg2"/>
                </a:solidFill>
                <a:latin typeface="Calibri" pitchFamily="34" charset="0"/>
              </a:rPr>
              <a:t>(2) Radiological Terrorism: A Tool Kit for Public Health Officials</a:t>
            </a:r>
          </a:p>
          <a:p>
            <a:pPr marL="0" lvl="1" algn="ctr"/>
            <a:r>
              <a:rPr lang="en-US" sz="1600" b="1" dirty="0" smtClean="0">
                <a:solidFill>
                  <a:schemeClr val="bg2"/>
                </a:solidFill>
                <a:latin typeface="Calibri" pitchFamily="34" charset="0"/>
              </a:rPr>
              <a:t>(3) Guidelines for Handling Decedents Contaminated with Radioactive Materials Satellite Broadcast</a:t>
            </a:r>
          </a:p>
          <a:p>
            <a:pPr marL="342900" lvl="1" indent="-342900" algn="ctr"/>
            <a:endParaRPr lang="en-US" sz="1600" b="1" dirty="0" smtClean="0">
              <a:solidFill>
                <a:schemeClr val="bg2"/>
              </a:solidFill>
              <a:latin typeface="Calibri" pitchFamily="34" charset="0"/>
            </a:endParaRPr>
          </a:p>
          <a:p>
            <a:pPr marL="342900" indent="-342900" algn="ctr"/>
            <a:endParaRPr lang="en-US" sz="1600" b="1" dirty="0">
              <a:solidFill>
                <a:schemeClr val="bg2"/>
              </a:solidFill>
              <a:latin typeface="Calibri" pitchFamily="34" charset="0"/>
            </a:endParaRPr>
          </a:p>
        </p:txBody>
      </p:sp>
      <p:sp>
        <p:nvSpPr>
          <p:cNvPr id="12" name="Bent-Up Arrow 11"/>
          <p:cNvSpPr/>
          <p:nvPr/>
        </p:nvSpPr>
        <p:spPr>
          <a:xfrm rot="5400000">
            <a:off x="114300" y="3009900"/>
            <a:ext cx="2438400" cy="1143000"/>
          </a:xfrm>
          <a:prstGeom prst="bentUpArrow">
            <a:avLst>
              <a:gd name="adj1" fmla="val 12109"/>
              <a:gd name="adj2" fmla="val 15352"/>
              <a:gd name="adj3" fmla="val 12797"/>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1" name="Content Placeholder 10"/>
          <p:cNvSpPr>
            <a:spLocks noGrp="1"/>
          </p:cNvSpPr>
          <p:nvPr>
            <p:ph idx="1"/>
          </p:nvPr>
        </p:nvSpPr>
        <p:spPr>
          <a:xfrm>
            <a:off x="457200" y="1066800"/>
            <a:ext cx="8229600" cy="838199"/>
          </a:xfrm>
        </p:spPr>
        <p:txBody>
          <a:bodyPr/>
          <a:lstStyle/>
          <a:p>
            <a:r>
              <a:rPr lang="en-US" dirty="0" smtClean="0">
                <a:solidFill>
                  <a:schemeClr val="tx1"/>
                </a:solidFill>
              </a:rPr>
              <a:t>Function 1: Determine role for public health in fatality management </a:t>
            </a:r>
          </a:p>
          <a:p>
            <a:endParaRPr lang="en-US" dirty="0">
              <a:solidFill>
                <a:srgbClr val="111111"/>
              </a:solidFill>
            </a:endParaRPr>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9" name="Slide Number Placeholder 3"/>
          <p:cNvSpPr txBox="1">
            <a:spLocks noGrp="1"/>
          </p:cNvSpPr>
          <p:nvPr/>
        </p:nvSpPr>
        <p:spPr bwMode="auto">
          <a:xfrm>
            <a:off x="8229600" y="6096000"/>
            <a:ext cx="609600" cy="365125"/>
          </a:xfrm>
          <a:prstGeom prst="rect">
            <a:avLst/>
          </a:prstGeom>
          <a:noFill/>
          <a:ln>
            <a:miter lim="800000"/>
            <a:headEnd/>
            <a:tailEnd/>
          </a:ln>
        </p:spPr>
        <p:txBody>
          <a:bodyPr/>
          <a:lstStyle/>
          <a:p>
            <a:pPr algn="ctr">
              <a:defRPr/>
            </a:pPr>
            <a:fld id="{17E344AC-DC37-422A-900C-048DDC2742C9}" type="slidenum">
              <a:rPr lang="en-US">
                <a:latin typeface="+mn-lt"/>
                <a:cs typeface="+mn-cs"/>
              </a:rPr>
              <a:pPr algn="ctr">
                <a:defRPr/>
              </a:pPr>
              <a:t>11</a:t>
            </a:fld>
            <a:endParaRPr lang="en-US">
              <a:latin typeface="+mn-lt"/>
              <a:cs typeface="+mn-cs"/>
            </a:endParaRPr>
          </a:p>
        </p:txBody>
      </p:sp>
      <p:sp>
        <p:nvSpPr>
          <p:cNvPr id="142343" name="Title 14"/>
          <p:cNvSpPr>
            <a:spLocks noGrp="1"/>
          </p:cNvSpPr>
          <p:nvPr>
            <p:ph type="title"/>
          </p:nvPr>
        </p:nvSpPr>
        <p:spPr bwMode="auto">
          <a:xfrm>
            <a:off x="457200" y="274638"/>
            <a:ext cx="8229600" cy="868362"/>
          </a:xfrm>
          <a:prstGeom prst="rect">
            <a:avLst/>
          </a:prstGeom>
          <a:noFill/>
          <a:ln>
            <a:miter lim="800000"/>
            <a:headEnd/>
            <a:tailEnd/>
          </a:ln>
        </p:spPr>
        <p:txBody>
          <a:bodyPr anchor="ctr"/>
          <a:lstStyle/>
          <a:p>
            <a:pPr eaLnBrk="1" hangingPunct="1">
              <a:lnSpc>
                <a:spcPts val="3000"/>
              </a:lnSpc>
            </a:pPr>
            <a:r>
              <a:rPr lang="en-US" sz="3600" b="1" dirty="0" smtClean="0">
                <a:solidFill>
                  <a:srgbClr val="111111"/>
                </a:solidFill>
              </a:rPr>
              <a:t>Non-Pharmaceutical Interventions</a:t>
            </a:r>
          </a:p>
        </p:txBody>
      </p:sp>
      <p:grpSp>
        <p:nvGrpSpPr>
          <p:cNvPr id="11" name="Group 10" descr="Protocols to support coordination of population monitoring and external decontamination of individuals &#10;Items for consideration: &#10; (1) screening based on incident-specific criteria levels determined by radiological/nuclear subject matter experts &#10;(2) Registration of exposed and possibly exposed population&#10;"/>
          <p:cNvGrpSpPr/>
          <p:nvPr/>
        </p:nvGrpSpPr>
        <p:grpSpPr>
          <a:xfrm>
            <a:off x="762000" y="2362200"/>
            <a:ext cx="7924800" cy="2667000"/>
            <a:chOff x="762000" y="2362200"/>
            <a:chExt cx="7924800" cy="2667000"/>
          </a:xfrm>
        </p:grpSpPr>
        <p:sp>
          <p:nvSpPr>
            <p:cNvPr id="142337" name="Rounded Rectangle 7"/>
            <p:cNvSpPr>
              <a:spLocks noChangeArrowheads="1"/>
            </p:cNvSpPr>
            <p:nvPr/>
          </p:nvSpPr>
          <p:spPr bwMode="auto">
            <a:xfrm>
              <a:off x="1905000" y="2362200"/>
              <a:ext cx="6705600" cy="838200"/>
            </a:xfrm>
            <a:prstGeom prst="roundRect">
              <a:avLst>
                <a:gd name="adj" fmla="val 16667"/>
              </a:avLst>
            </a:prstGeom>
            <a:solidFill>
              <a:schemeClr val="accent1"/>
            </a:solidFill>
            <a:ln w="9525">
              <a:solidFill>
                <a:schemeClr val="tx1"/>
              </a:solidFill>
              <a:round/>
              <a:headEnd/>
              <a:tailEnd/>
            </a:ln>
          </p:spPr>
          <p:txBody>
            <a:bodyPr anchor="ctr"/>
            <a:lstStyle/>
            <a:p>
              <a:pPr marL="342900" indent="-342900" algn="ctr"/>
              <a:r>
                <a:rPr lang="en-US" sz="1600" b="1" dirty="0" smtClean="0">
                  <a:solidFill>
                    <a:schemeClr val="bg2"/>
                  </a:solidFill>
                  <a:latin typeface="Calibri" pitchFamily="34" charset="0"/>
                </a:rPr>
                <a:t>Protocols to support coordination of population monitoring and external decontamination of individuals</a:t>
              </a:r>
              <a:endParaRPr lang="en-US" sz="1600" b="1" dirty="0">
                <a:solidFill>
                  <a:schemeClr val="bg2"/>
                </a:solidFill>
                <a:latin typeface="Calibri" pitchFamily="34" charset="0"/>
              </a:endParaRPr>
            </a:p>
          </p:txBody>
        </p:sp>
        <p:sp>
          <p:nvSpPr>
            <p:cNvPr id="142340" name="Rounded Rectangle 23"/>
            <p:cNvSpPr>
              <a:spLocks noChangeArrowheads="1"/>
            </p:cNvSpPr>
            <p:nvPr/>
          </p:nvSpPr>
          <p:spPr bwMode="auto">
            <a:xfrm>
              <a:off x="1981200" y="3276600"/>
              <a:ext cx="6705600" cy="838200"/>
            </a:xfrm>
            <a:prstGeom prst="roundRect">
              <a:avLst>
                <a:gd name="adj" fmla="val 16667"/>
              </a:avLst>
            </a:prstGeom>
            <a:solidFill>
              <a:schemeClr val="accent1"/>
            </a:solidFill>
            <a:ln w="9525">
              <a:solidFill>
                <a:schemeClr val="tx1"/>
              </a:solidFill>
              <a:round/>
              <a:headEnd/>
              <a:tailEnd/>
            </a:ln>
          </p:spPr>
          <p:txBody>
            <a:bodyPr anchor="ctr"/>
            <a:lstStyle/>
            <a:p>
              <a:pPr marL="342900" lvl="2" indent="-342900" algn="ctr"/>
              <a:endParaRPr lang="en-US" sz="1600" b="1" dirty="0" smtClean="0">
                <a:solidFill>
                  <a:schemeClr val="bg2"/>
                </a:solidFill>
                <a:latin typeface="Calibri" pitchFamily="34" charset="0"/>
              </a:endParaRPr>
            </a:p>
            <a:p>
              <a:pPr marL="342900" lvl="2" indent="-342900" algn="ctr"/>
              <a:r>
                <a:rPr lang="en-US" sz="1600" b="1" dirty="0" smtClean="0">
                  <a:solidFill>
                    <a:schemeClr val="bg2"/>
                  </a:solidFill>
                  <a:latin typeface="Calibri" pitchFamily="34" charset="0"/>
                </a:rPr>
                <a:t>Items for consideration: </a:t>
              </a:r>
            </a:p>
            <a:p>
              <a:pPr marL="342900" lvl="2" indent="-342900" algn="ctr"/>
              <a:r>
                <a:rPr lang="en-US" sz="1600" b="1" dirty="0" smtClean="0">
                  <a:solidFill>
                    <a:schemeClr val="bg2"/>
                  </a:solidFill>
                  <a:latin typeface="Calibri" pitchFamily="34" charset="0"/>
                </a:rPr>
                <a:t> (1) screening based on incident-specific criteria levels determined by radiological/nuclear subject matter experts </a:t>
              </a:r>
            </a:p>
            <a:p>
              <a:pPr marL="342900" indent="-342900" algn="ctr"/>
              <a:endParaRPr lang="en-US" sz="1600" b="1" dirty="0">
                <a:solidFill>
                  <a:schemeClr val="bg2"/>
                </a:solidFill>
                <a:latin typeface="Calibri" pitchFamily="34" charset="0"/>
              </a:endParaRPr>
            </a:p>
          </p:txBody>
        </p:sp>
        <p:sp>
          <p:nvSpPr>
            <p:cNvPr id="13" name="Bent-Up Arrow 12"/>
            <p:cNvSpPr/>
            <p:nvPr/>
          </p:nvSpPr>
          <p:spPr>
            <a:xfrm rot="5400000">
              <a:off x="685800" y="2667000"/>
              <a:ext cx="1524000" cy="914400"/>
            </a:xfrm>
            <a:prstGeom prst="bentUpArrow">
              <a:avLst>
                <a:gd name="adj1" fmla="val 16177"/>
                <a:gd name="adj2" fmla="val 16708"/>
                <a:gd name="adj3" fmla="val 14831"/>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4" name="Bent-Up Arrow 13"/>
            <p:cNvSpPr/>
            <p:nvPr/>
          </p:nvSpPr>
          <p:spPr>
            <a:xfrm rot="5400000">
              <a:off x="1295400" y="2286000"/>
              <a:ext cx="533400" cy="685800"/>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42344" name="Rounded Rectangle 9"/>
            <p:cNvSpPr>
              <a:spLocks noChangeArrowheads="1"/>
            </p:cNvSpPr>
            <p:nvPr/>
          </p:nvSpPr>
          <p:spPr bwMode="auto">
            <a:xfrm>
              <a:off x="1981200" y="4191000"/>
              <a:ext cx="6705600" cy="838200"/>
            </a:xfrm>
            <a:prstGeom prst="roundRect">
              <a:avLst>
                <a:gd name="adj" fmla="val 16667"/>
              </a:avLst>
            </a:prstGeom>
            <a:solidFill>
              <a:schemeClr val="accent1"/>
            </a:solidFill>
            <a:ln w="9525">
              <a:solidFill>
                <a:schemeClr val="tx1"/>
              </a:solidFill>
              <a:round/>
              <a:headEnd/>
              <a:tailEnd/>
            </a:ln>
          </p:spPr>
          <p:txBody>
            <a:bodyPr anchor="ctr"/>
            <a:lstStyle/>
            <a:p>
              <a:pPr marL="342900" indent="-342900" algn="ctr"/>
              <a:r>
                <a:rPr lang="en-US" sz="1600" b="1" dirty="0" smtClean="0">
                  <a:solidFill>
                    <a:schemeClr val="bg2"/>
                  </a:solidFill>
                  <a:latin typeface="Calibri" pitchFamily="34" charset="0"/>
                </a:rPr>
                <a:t>(2) Registration of exposed and possibly exposed populations</a:t>
              </a:r>
              <a:endParaRPr lang="en-US" sz="1600" b="1" dirty="0">
                <a:solidFill>
                  <a:schemeClr val="bg2"/>
                </a:solidFill>
                <a:latin typeface="Calibri" pitchFamily="34" charset="0"/>
              </a:endParaRPr>
            </a:p>
          </p:txBody>
        </p:sp>
        <p:sp>
          <p:nvSpPr>
            <p:cNvPr id="12" name="Bent-Up Arrow 11"/>
            <p:cNvSpPr/>
            <p:nvPr/>
          </p:nvSpPr>
          <p:spPr>
            <a:xfrm rot="5400000">
              <a:off x="114300" y="3009900"/>
              <a:ext cx="2438400" cy="1143000"/>
            </a:xfrm>
            <a:prstGeom prst="bentUpArrow">
              <a:avLst>
                <a:gd name="adj1" fmla="val 12109"/>
                <a:gd name="adj2" fmla="val 15352"/>
                <a:gd name="adj3" fmla="val 12797"/>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
        <p:nvSpPr>
          <p:cNvPr id="15" name="Content Placeholder 14"/>
          <p:cNvSpPr>
            <a:spLocks noGrp="1"/>
          </p:cNvSpPr>
          <p:nvPr>
            <p:ph idx="1"/>
          </p:nvPr>
        </p:nvSpPr>
        <p:spPr>
          <a:xfrm>
            <a:off x="381000" y="1295400"/>
            <a:ext cx="8229600" cy="914400"/>
          </a:xfrm>
        </p:spPr>
        <p:txBody>
          <a:bodyPr/>
          <a:lstStyle/>
          <a:p>
            <a:pPr>
              <a:defRPr/>
            </a:pPr>
            <a:r>
              <a:rPr lang="en-US" dirty="0" smtClean="0">
                <a:solidFill>
                  <a:schemeClr val="tx1"/>
                </a:solidFill>
              </a:rPr>
              <a:t>Function 3: Implement </a:t>
            </a:r>
          </a:p>
          <a:p>
            <a:pPr>
              <a:defRPr/>
            </a:pPr>
            <a:r>
              <a:rPr lang="en-US" dirty="0" smtClean="0">
                <a:solidFill>
                  <a:schemeClr val="tx1"/>
                </a:solidFill>
              </a:rPr>
              <a:t>non-pharmaceutical interventions </a:t>
            </a:r>
          </a:p>
          <a:p>
            <a:endParaRPr lang="en-US" dirty="0"/>
          </a:p>
        </p:txBody>
      </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9" name="Slide Number Placeholder 3"/>
          <p:cNvSpPr txBox="1">
            <a:spLocks noGrp="1"/>
          </p:cNvSpPr>
          <p:nvPr/>
        </p:nvSpPr>
        <p:spPr bwMode="auto">
          <a:xfrm>
            <a:off x="8229600" y="6096000"/>
            <a:ext cx="609600" cy="365125"/>
          </a:xfrm>
          <a:prstGeom prst="rect">
            <a:avLst/>
          </a:prstGeom>
          <a:noFill/>
          <a:ln>
            <a:miter lim="800000"/>
            <a:headEnd/>
            <a:tailEnd/>
          </a:ln>
        </p:spPr>
        <p:txBody>
          <a:bodyPr/>
          <a:lstStyle/>
          <a:p>
            <a:pPr algn="ctr">
              <a:defRPr/>
            </a:pPr>
            <a:fld id="{4C8A4AF9-9CAD-40C9-B26F-B4A02B5DF015}" type="slidenum">
              <a:rPr lang="en-US">
                <a:latin typeface="+mn-lt"/>
                <a:cs typeface="+mn-cs"/>
              </a:rPr>
              <a:pPr algn="ctr">
                <a:defRPr/>
              </a:pPr>
              <a:t>12</a:t>
            </a:fld>
            <a:endParaRPr lang="en-US" dirty="0">
              <a:latin typeface="+mn-lt"/>
              <a:cs typeface="+mn-cs"/>
            </a:endParaRPr>
          </a:p>
        </p:txBody>
      </p:sp>
      <p:sp>
        <p:nvSpPr>
          <p:cNvPr id="132099" name="Title 13"/>
          <p:cNvSpPr>
            <a:spLocks noGrp="1"/>
          </p:cNvSpPr>
          <p:nvPr>
            <p:ph type="title"/>
          </p:nvPr>
        </p:nvSpPr>
        <p:spPr bwMode="auto">
          <a:xfrm>
            <a:off x="457200" y="274638"/>
            <a:ext cx="8229600" cy="868362"/>
          </a:xfrm>
          <a:prstGeom prst="rect">
            <a:avLst/>
          </a:prstGeom>
          <a:noFill/>
          <a:ln>
            <a:miter lim="800000"/>
            <a:headEnd/>
            <a:tailEnd/>
          </a:ln>
        </p:spPr>
        <p:txBody>
          <a:bodyPr anchor="ctr"/>
          <a:lstStyle/>
          <a:p>
            <a:pPr eaLnBrk="1" hangingPunct="1">
              <a:lnSpc>
                <a:spcPts val="3000"/>
              </a:lnSpc>
            </a:pPr>
            <a:r>
              <a:rPr lang="en-US" sz="3600" b="1" dirty="0" smtClean="0">
                <a:solidFill>
                  <a:schemeClr val="bg1"/>
                </a:solidFill>
              </a:rPr>
              <a:t>Non-Pharmaceutical Interventions </a:t>
            </a:r>
          </a:p>
        </p:txBody>
      </p:sp>
      <p:sp>
        <p:nvSpPr>
          <p:cNvPr id="132100" name="Rounded Rectangle 7"/>
          <p:cNvSpPr>
            <a:spLocks noChangeArrowheads="1"/>
          </p:cNvSpPr>
          <p:nvPr/>
        </p:nvSpPr>
        <p:spPr bwMode="auto">
          <a:xfrm>
            <a:off x="1828800" y="2590800"/>
            <a:ext cx="6705600" cy="1143000"/>
          </a:xfrm>
          <a:prstGeom prst="roundRect">
            <a:avLst>
              <a:gd name="adj" fmla="val 16667"/>
            </a:avLst>
          </a:prstGeom>
          <a:solidFill>
            <a:schemeClr val="accent1"/>
          </a:solidFill>
          <a:ln w="9525">
            <a:solidFill>
              <a:schemeClr val="tx1"/>
            </a:solidFill>
            <a:round/>
            <a:headEnd/>
            <a:tailEnd/>
          </a:ln>
        </p:spPr>
        <p:txBody>
          <a:bodyPr anchor="ctr"/>
          <a:lstStyle/>
          <a:p>
            <a:pPr algn="ctr"/>
            <a:r>
              <a:rPr lang="en-US" sz="1600" b="1" dirty="0" smtClean="0">
                <a:solidFill>
                  <a:schemeClr val="bg2"/>
                </a:solidFill>
                <a:latin typeface="Calibri" pitchFamily="34" charset="0"/>
              </a:rPr>
              <a:t>Location of community reception centers based on the amount of space needed, the anticipated magnitude of the radiation incident, and population needs </a:t>
            </a:r>
            <a:endParaRPr lang="en-US" sz="1600" b="1" dirty="0">
              <a:solidFill>
                <a:schemeClr val="bg2"/>
              </a:solidFill>
              <a:latin typeface="Calibri" pitchFamily="34" charset="0"/>
            </a:endParaRPr>
          </a:p>
        </p:txBody>
      </p:sp>
      <p:sp>
        <p:nvSpPr>
          <p:cNvPr id="132101" name="Rounded Rectangle 9"/>
          <p:cNvSpPr>
            <a:spLocks noChangeArrowheads="1"/>
          </p:cNvSpPr>
          <p:nvPr/>
        </p:nvSpPr>
        <p:spPr bwMode="auto">
          <a:xfrm>
            <a:off x="1828800" y="3886200"/>
            <a:ext cx="6705600" cy="1371600"/>
          </a:xfrm>
          <a:prstGeom prst="roundRect">
            <a:avLst>
              <a:gd name="adj" fmla="val 16667"/>
            </a:avLst>
          </a:prstGeom>
          <a:solidFill>
            <a:schemeClr val="accent1"/>
          </a:solidFill>
          <a:ln w="9525">
            <a:solidFill>
              <a:schemeClr val="tx1"/>
            </a:solidFill>
            <a:round/>
            <a:headEnd/>
            <a:tailEnd/>
          </a:ln>
        </p:spPr>
        <p:txBody>
          <a:bodyPr anchor="ctr"/>
          <a:lstStyle/>
          <a:p>
            <a:pPr marL="0" lvl="1" algn="ctr"/>
            <a:endParaRPr lang="en-US" sz="1600" b="1" dirty="0" smtClean="0">
              <a:solidFill>
                <a:schemeClr val="bg2"/>
              </a:solidFill>
              <a:latin typeface="Calibri" pitchFamily="34" charset="0"/>
            </a:endParaRPr>
          </a:p>
          <a:p>
            <a:pPr marL="0" lvl="1" algn="ctr"/>
            <a:r>
              <a:rPr lang="en-US" sz="1600" b="1" dirty="0" smtClean="0">
                <a:solidFill>
                  <a:schemeClr val="bg2"/>
                </a:solidFill>
                <a:latin typeface="Calibri" pitchFamily="34" charset="0"/>
              </a:rPr>
              <a:t>Suggested Resources:</a:t>
            </a:r>
          </a:p>
          <a:p>
            <a:pPr marL="0" lvl="1" algn="ctr"/>
            <a:r>
              <a:rPr lang="en-US" sz="1600" b="1" dirty="0" smtClean="0">
                <a:solidFill>
                  <a:schemeClr val="bg2"/>
                </a:solidFill>
                <a:latin typeface="Calibri" pitchFamily="34" charset="0"/>
              </a:rPr>
              <a:t>(1) Virtual Community Reception Center</a:t>
            </a:r>
          </a:p>
          <a:p>
            <a:pPr marL="0" lvl="1" algn="ctr"/>
            <a:r>
              <a:rPr lang="en-US" sz="1600" b="1" dirty="0" smtClean="0">
                <a:solidFill>
                  <a:schemeClr val="bg2"/>
                </a:solidFill>
                <a:latin typeface="Calibri" pitchFamily="34" charset="0"/>
              </a:rPr>
              <a:t>(2) Population Monitoring in Radiation Emergencies: A Guide for State and Local Public Health Partners</a:t>
            </a:r>
          </a:p>
          <a:p>
            <a:pPr marL="0" lvl="1" algn="ctr"/>
            <a:r>
              <a:rPr lang="en-US" sz="1600" b="1" dirty="0" smtClean="0">
                <a:solidFill>
                  <a:schemeClr val="bg2"/>
                </a:solidFill>
                <a:latin typeface="Calibri" pitchFamily="34" charset="0"/>
              </a:rPr>
              <a:t>(3) Radiation Emergency Assistance Center Training/Training Site</a:t>
            </a:r>
          </a:p>
          <a:p>
            <a:pPr algn="ctr"/>
            <a:endParaRPr lang="en-US" sz="1600" b="1" i="1" dirty="0">
              <a:solidFill>
                <a:schemeClr val="bg2"/>
              </a:solidFill>
              <a:latin typeface="Calibri" pitchFamily="34" charset="0"/>
            </a:endParaRPr>
          </a:p>
        </p:txBody>
      </p:sp>
      <p:sp>
        <p:nvSpPr>
          <p:cNvPr id="12" name="Bent-Up Arrow 11"/>
          <p:cNvSpPr/>
          <p:nvPr/>
        </p:nvSpPr>
        <p:spPr>
          <a:xfrm rot="5400000">
            <a:off x="381000" y="2819400"/>
            <a:ext cx="1905000" cy="990600"/>
          </a:xfrm>
          <a:prstGeom prst="bentUpArrow">
            <a:avLst>
              <a:gd name="adj1" fmla="val 16177"/>
              <a:gd name="adj2" fmla="val 17751"/>
              <a:gd name="adj3" fmla="val 15613"/>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3" name="Bent-Up Arrow 12"/>
          <p:cNvSpPr/>
          <p:nvPr/>
        </p:nvSpPr>
        <p:spPr>
          <a:xfrm rot="5400000">
            <a:off x="1104900" y="2400300"/>
            <a:ext cx="762000" cy="685800"/>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 name="Content Placeholder 8"/>
          <p:cNvSpPr>
            <a:spLocks noGrp="1"/>
          </p:cNvSpPr>
          <p:nvPr>
            <p:ph idx="1"/>
          </p:nvPr>
        </p:nvSpPr>
        <p:spPr>
          <a:xfrm>
            <a:off x="457200" y="533400"/>
            <a:ext cx="8229600" cy="1676400"/>
          </a:xfrm>
        </p:spPr>
        <p:txBody>
          <a:bodyPr/>
          <a:lstStyle/>
          <a:p>
            <a:pPr marL="342900" marR="0" indent="-342900" algn="l" defTabSz="914400" rtl="0" eaLnBrk="1" fontAlgn="auto" latinLnBrk="0" hangingPunct="1">
              <a:lnSpc>
                <a:spcPct val="100000"/>
              </a:lnSpc>
              <a:spcBef>
                <a:spcPct val="20000"/>
              </a:spcBef>
              <a:spcAft>
                <a:spcPts val="0"/>
              </a:spcAft>
              <a:buClr>
                <a:schemeClr val="bg1"/>
              </a:buClr>
              <a:buSzPct val="70000"/>
              <a:buFont typeface="Wingdings" pitchFamily="2" charset="2"/>
              <a:buChar char="q"/>
              <a:tabLst/>
              <a:defRPr/>
            </a:pPr>
            <a:r>
              <a:rPr lang="en-US" sz="2400" b="1" kern="1200" baseline="0" dirty="0" smtClean="0">
                <a:solidFill>
                  <a:srgbClr val="111111"/>
                </a:solidFill>
                <a:latin typeface="+mn-lt"/>
                <a:ea typeface="+mn-ea"/>
                <a:cs typeface="+mn-cs"/>
              </a:rPr>
              <a:t>Training for public health personnel participating in or supporting operations at a radiological emergency community reception center should cover the following activities:</a:t>
            </a:r>
          </a:p>
          <a:p>
            <a:endParaRPr lang="en-US" dirty="0">
              <a:solidFill>
                <a:srgbClr val="111111"/>
              </a:solidFill>
            </a:endParaRPr>
          </a:p>
        </p:txBody>
      </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6" name="Rectangle 2"/>
          <p:cNvSpPr>
            <a:spLocks noGrp="1" noChangeArrowheads="1"/>
          </p:cNvSpPr>
          <p:nvPr>
            <p:ph type="title"/>
          </p:nvPr>
        </p:nvSpPr>
        <p:spPr/>
        <p:txBody>
          <a:bodyPr/>
          <a:lstStyle/>
          <a:p>
            <a:pPr eaLnBrk="1" hangingPunct="1"/>
            <a:r>
              <a:rPr lang="en-US" dirty="0" smtClean="0">
                <a:solidFill>
                  <a:srgbClr val="111111"/>
                </a:solidFill>
              </a:rPr>
              <a:t>Laboratory Definition</a:t>
            </a:r>
          </a:p>
        </p:txBody>
      </p:sp>
      <p:sp>
        <p:nvSpPr>
          <p:cNvPr id="5" name="Content Placeholder 4"/>
          <p:cNvSpPr>
            <a:spLocks noGrp="1"/>
          </p:cNvSpPr>
          <p:nvPr>
            <p:ph idx="1"/>
          </p:nvPr>
        </p:nvSpPr>
        <p:spPr/>
        <p:txBody>
          <a:bodyPr/>
          <a:lstStyle/>
          <a:p>
            <a:r>
              <a:rPr lang="en-US" dirty="0" smtClean="0">
                <a:solidFill>
                  <a:srgbClr val="111111"/>
                </a:solidFill>
              </a:rPr>
              <a:t>Public Health Laboratory Testing</a:t>
            </a:r>
          </a:p>
          <a:p>
            <a:pPr lvl="1"/>
            <a:r>
              <a:rPr lang="en-US" b="0" dirty="0" smtClean="0">
                <a:solidFill>
                  <a:srgbClr val="111111"/>
                </a:solidFill>
              </a:rPr>
              <a:t>Ability to conduct rapid detection, characterization, confirmatory testing, data reporting, investigative support, and laboratory networking to address actual or potential exposure to </a:t>
            </a:r>
            <a:r>
              <a:rPr lang="en-US" b="0" u="sng" dirty="0" smtClean="0">
                <a:solidFill>
                  <a:srgbClr val="111111"/>
                </a:solidFill>
              </a:rPr>
              <a:t>all-hazards which include chemical, radiological, and biological agents </a:t>
            </a:r>
            <a:r>
              <a:rPr lang="en-US" b="0" dirty="0" smtClean="0">
                <a:solidFill>
                  <a:srgbClr val="111111"/>
                </a:solidFill>
              </a:rPr>
              <a:t>in all matrices including clinical samples, food, and environmental samples (e.g., water, air, soil). </a:t>
            </a:r>
          </a:p>
          <a:p>
            <a:r>
              <a:rPr lang="en-US" dirty="0" smtClean="0">
                <a:solidFill>
                  <a:srgbClr val="111111"/>
                </a:solidFill>
              </a:rPr>
              <a:t>LRN-R: if program funds become available:</a:t>
            </a:r>
          </a:p>
          <a:p>
            <a:pPr lvl="1"/>
            <a:r>
              <a:rPr lang="en-US" dirty="0" smtClean="0">
                <a:solidFill>
                  <a:srgbClr val="111111"/>
                </a:solidFill>
              </a:rPr>
              <a:t>Radiation Safety and Security Plan</a:t>
            </a:r>
          </a:p>
          <a:p>
            <a:pPr lvl="1"/>
            <a:r>
              <a:rPr lang="en-US" dirty="0" smtClean="0">
                <a:solidFill>
                  <a:srgbClr val="111111"/>
                </a:solidFill>
              </a:rPr>
              <a:t>Laboratory quality assurance, reporting </a:t>
            </a:r>
          </a:p>
          <a:p>
            <a:pPr lvl="1"/>
            <a:r>
              <a:rPr lang="en-US" dirty="0" smtClean="0">
                <a:solidFill>
                  <a:srgbClr val="111111"/>
                </a:solidFill>
              </a:rPr>
              <a:t>Accreditation for clinical testing</a:t>
            </a:r>
          </a:p>
          <a:p>
            <a:pPr lvl="1"/>
            <a:endParaRPr lang="en-US" sz="2800" dirty="0">
              <a:solidFill>
                <a:srgbClr val="111111"/>
              </a:solidFill>
            </a:endParaRPr>
          </a:p>
        </p:txBody>
      </p:sp>
      <p:sp>
        <p:nvSpPr>
          <p:cNvPr id="105473" name="Slide Number Placeholder 3"/>
          <p:cNvSpPr>
            <a:spLocks noGrp="1"/>
          </p:cNvSpPr>
          <p:nvPr>
            <p:ph type="sldNum" sz="quarter" idx="12"/>
          </p:nvPr>
        </p:nvSpPr>
        <p:spPr>
          <a:noFill/>
        </p:spPr>
        <p:txBody>
          <a:bodyPr/>
          <a:lstStyle/>
          <a:p>
            <a:fld id="{01468417-4BD6-46DE-8F25-B770F103926E}" type="slidenum">
              <a:rPr lang="en-US" smtClean="0"/>
              <a:pPr/>
              <a:t>13</a:t>
            </a:fld>
            <a:endParaRPr lang="en-US" dirty="0" smtClean="0"/>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itle 13"/>
          <p:cNvSpPr>
            <a:spLocks noGrp="1"/>
          </p:cNvSpPr>
          <p:nvPr>
            <p:ph type="title"/>
          </p:nvPr>
        </p:nvSpPr>
        <p:spPr bwMode="auto">
          <a:xfrm>
            <a:off x="457200" y="274638"/>
            <a:ext cx="8229600" cy="639762"/>
          </a:xfrm>
          <a:prstGeom prst="rect">
            <a:avLst/>
          </a:prstGeom>
          <a:noFill/>
          <a:ln>
            <a:miter lim="800000"/>
            <a:headEnd/>
            <a:tailEnd/>
          </a:ln>
        </p:spPr>
        <p:txBody>
          <a:bodyPr anchor="ctr"/>
          <a:lstStyle/>
          <a:p>
            <a:pPr eaLnBrk="1" hangingPunct="1">
              <a:lnSpc>
                <a:spcPts val="3000"/>
              </a:lnSpc>
            </a:pPr>
            <a:r>
              <a:rPr lang="en-US" sz="3600" b="1" dirty="0" smtClean="0">
                <a:solidFill>
                  <a:srgbClr val="111111"/>
                </a:solidFill>
              </a:rPr>
              <a:t>Responder Safety and Health</a:t>
            </a:r>
          </a:p>
        </p:txBody>
      </p:sp>
      <p:grpSp>
        <p:nvGrpSpPr>
          <p:cNvPr id="14" name="Group 13" descr="(Priority) Identify safety and health risk scenarios likely to be faced by public health responders, based on pre-identified jurisdictional incident risks, developed in consultation with partner agencies (e.g., environmental health, occupational health and safety, jurisdictional Local Emergency Planning Committee, risk-specific subject matter experts) &#10;Areas for consideration:&#10;(1) Limits of exposure or injury necessitating response &#10;(2) Job-specific worker safety guides (e.g., radiation, heat, fire, and infrastructure damage resulting in other chemical release) &#10;"/>
          <p:cNvGrpSpPr/>
          <p:nvPr/>
        </p:nvGrpSpPr>
        <p:grpSpPr>
          <a:xfrm>
            <a:off x="533400" y="2209800"/>
            <a:ext cx="8153400" cy="3429000"/>
            <a:chOff x="533400" y="2209800"/>
            <a:chExt cx="8153400" cy="3429000"/>
          </a:xfrm>
        </p:grpSpPr>
        <p:sp>
          <p:nvSpPr>
            <p:cNvPr id="144387" name="Rounded Rectangle 7"/>
            <p:cNvSpPr>
              <a:spLocks noChangeArrowheads="1"/>
            </p:cNvSpPr>
            <p:nvPr/>
          </p:nvSpPr>
          <p:spPr bwMode="auto">
            <a:xfrm>
              <a:off x="1828800" y="2209800"/>
              <a:ext cx="6781800" cy="1447800"/>
            </a:xfrm>
            <a:prstGeom prst="roundRect">
              <a:avLst>
                <a:gd name="adj" fmla="val 16667"/>
              </a:avLst>
            </a:prstGeom>
            <a:solidFill>
              <a:schemeClr val="accent1"/>
            </a:solidFill>
            <a:ln w="9525">
              <a:solidFill>
                <a:schemeClr val="tx1"/>
              </a:solidFill>
              <a:round/>
              <a:headEnd/>
              <a:tailEnd/>
            </a:ln>
          </p:spPr>
          <p:txBody>
            <a:bodyPr anchor="ctr"/>
            <a:lstStyle/>
            <a:p>
              <a:pPr algn="ctr"/>
              <a:r>
                <a:rPr lang="en-US" sz="1600" b="1" dirty="0" smtClean="0">
                  <a:solidFill>
                    <a:schemeClr val="bg2"/>
                  </a:solidFill>
                  <a:latin typeface="Calibri" pitchFamily="34" charset="0"/>
                </a:rPr>
                <a:t>(Priority) Identify safety and health risk scenarios likely to be faced by public health responders, based on pre-identified jurisdictional incident risks, developed in consultation with partner agencies (e.g., environmental health, occupational health and safety, jurisdictional Local Emergency Planning Committee, risk-specific subject matter experts)</a:t>
              </a:r>
              <a:endParaRPr lang="en-US" sz="1600" b="1" dirty="0">
                <a:solidFill>
                  <a:schemeClr val="bg2"/>
                </a:solidFill>
                <a:latin typeface="Calibri" pitchFamily="34" charset="0"/>
              </a:endParaRPr>
            </a:p>
          </p:txBody>
        </p:sp>
        <p:sp>
          <p:nvSpPr>
            <p:cNvPr id="144388" name="Rounded Rectangle 9"/>
            <p:cNvSpPr>
              <a:spLocks noChangeArrowheads="1"/>
            </p:cNvSpPr>
            <p:nvPr/>
          </p:nvSpPr>
          <p:spPr bwMode="auto">
            <a:xfrm>
              <a:off x="1905000" y="3886200"/>
              <a:ext cx="6781800" cy="609600"/>
            </a:xfrm>
            <a:prstGeom prst="roundRect">
              <a:avLst>
                <a:gd name="adj" fmla="val 16667"/>
              </a:avLst>
            </a:prstGeom>
            <a:solidFill>
              <a:schemeClr val="accent1"/>
            </a:solidFill>
            <a:ln w="9525">
              <a:solidFill>
                <a:schemeClr val="tx1"/>
              </a:solidFill>
              <a:round/>
              <a:headEnd/>
              <a:tailEnd/>
            </a:ln>
          </p:spPr>
          <p:txBody>
            <a:bodyPr anchor="ctr"/>
            <a:lstStyle/>
            <a:p>
              <a:pPr algn="ctr"/>
              <a:endParaRPr lang="en-US" sz="1600" b="1" dirty="0" smtClean="0">
                <a:solidFill>
                  <a:schemeClr val="bg2"/>
                </a:solidFill>
                <a:latin typeface="Calibri" pitchFamily="34" charset="0"/>
              </a:endParaRPr>
            </a:p>
            <a:p>
              <a:pPr algn="ctr"/>
              <a:r>
                <a:rPr lang="en-US" sz="1600" b="1" dirty="0" smtClean="0">
                  <a:solidFill>
                    <a:schemeClr val="bg2"/>
                  </a:solidFill>
                  <a:latin typeface="Calibri" pitchFamily="34" charset="0"/>
                </a:rPr>
                <a:t>Areas for consideration:</a:t>
              </a:r>
            </a:p>
            <a:p>
              <a:pPr algn="ctr"/>
              <a:r>
                <a:rPr lang="en-US" sz="1600" b="1" dirty="0" smtClean="0">
                  <a:solidFill>
                    <a:schemeClr val="bg2"/>
                  </a:solidFill>
                  <a:latin typeface="Calibri" pitchFamily="34" charset="0"/>
                </a:rPr>
                <a:t>(1) Limits of exposure or injury necessitating response </a:t>
              </a:r>
            </a:p>
            <a:p>
              <a:pPr algn="ctr"/>
              <a:endParaRPr lang="en-US" sz="1600" b="1" dirty="0">
                <a:solidFill>
                  <a:schemeClr val="bg2"/>
                </a:solidFill>
                <a:latin typeface="Calibri" pitchFamily="34" charset="0"/>
              </a:endParaRPr>
            </a:p>
          </p:txBody>
        </p:sp>
        <p:sp>
          <p:nvSpPr>
            <p:cNvPr id="12" name="Bent-Up Arrow 11"/>
            <p:cNvSpPr/>
            <p:nvPr/>
          </p:nvSpPr>
          <p:spPr>
            <a:xfrm rot="5400000">
              <a:off x="381000" y="2667000"/>
              <a:ext cx="1905000" cy="990600"/>
            </a:xfrm>
            <a:prstGeom prst="bentUpArrow">
              <a:avLst>
                <a:gd name="adj1" fmla="val 16177"/>
                <a:gd name="adj2" fmla="val 17751"/>
                <a:gd name="adj3" fmla="val 15613"/>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3" name="Bent-Up Arrow 12"/>
            <p:cNvSpPr/>
            <p:nvPr/>
          </p:nvSpPr>
          <p:spPr>
            <a:xfrm rot="5400000">
              <a:off x="1181100" y="2171700"/>
              <a:ext cx="609600" cy="685800"/>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Bent-Up Arrow 11"/>
            <p:cNvSpPr/>
            <p:nvPr/>
          </p:nvSpPr>
          <p:spPr>
            <a:xfrm rot="5400000">
              <a:off x="-457200" y="3200400"/>
              <a:ext cx="3276600" cy="1295400"/>
            </a:xfrm>
            <a:prstGeom prst="bentUpArrow">
              <a:avLst>
                <a:gd name="adj1" fmla="val 12109"/>
                <a:gd name="adj2" fmla="val 15352"/>
                <a:gd name="adj3" fmla="val 14787"/>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44393" name="Rounded Rectangle 7"/>
            <p:cNvSpPr>
              <a:spLocks noChangeArrowheads="1"/>
            </p:cNvSpPr>
            <p:nvPr/>
          </p:nvSpPr>
          <p:spPr bwMode="auto">
            <a:xfrm>
              <a:off x="1905000" y="4876800"/>
              <a:ext cx="6781800" cy="762000"/>
            </a:xfrm>
            <a:prstGeom prst="roundRect">
              <a:avLst>
                <a:gd name="adj" fmla="val 16667"/>
              </a:avLst>
            </a:prstGeom>
            <a:solidFill>
              <a:schemeClr val="accent1"/>
            </a:solidFill>
            <a:ln w="9525">
              <a:solidFill>
                <a:schemeClr val="tx1"/>
              </a:solidFill>
              <a:round/>
              <a:headEnd/>
              <a:tailEnd/>
            </a:ln>
          </p:spPr>
          <p:txBody>
            <a:bodyPr anchor="ctr"/>
            <a:lstStyle/>
            <a:p>
              <a:pPr algn="ctr"/>
              <a:r>
                <a:rPr lang="en-US" sz="1600" b="1" dirty="0" smtClean="0">
                  <a:solidFill>
                    <a:schemeClr val="bg2"/>
                  </a:solidFill>
                  <a:latin typeface="Calibri" pitchFamily="34" charset="0"/>
                </a:rPr>
                <a:t>(2) Job-specific worker safety guides (e.g., radiation, heat, fire, and infrastructure damage resulting in other chemical release) </a:t>
              </a:r>
            </a:p>
          </p:txBody>
        </p:sp>
      </p:grpSp>
      <p:sp>
        <p:nvSpPr>
          <p:cNvPr id="19469" name="Slide Number Placeholder 3"/>
          <p:cNvSpPr txBox="1">
            <a:spLocks noGrp="1"/>
          </p:cNvSpPr>
          <p:nvPr/>
        </p:nvSpPr>
        <p:spPr bwMode="auto">
          <a:xfrm>
            <a:off x="8229600" y="6096000"/>
            <a:ext cx="609600" cy="365125"/>
          </a:xfrm>
          <a:prstGeom prst="rect">
            <a:avLst/>
          </a:prstGeom>
          <a:noFill/>
          <a:ln>
            <a:miter lim="800000"/>
            <a:headEnd/>
            <a:tailEnd/>
          </a:ln>
        </p:spPr>
        <p:txBody>
          <a:bodyPr/>
          <a:lstStyle/>
          <a:p>
            <a:pPr algn="ctr">
              <a:defRPr/>
            </a:pPr>
            <a:fld id="{DC09236C-C820-4460-8FF3-CB9C6277FD4C}" type="slidenum">
              <a:rPr lang="en-US">
                <a:latin typeface="+mn-lt"/>
                <a:cs typeface="+mn-cs"/>
              </a:rPr>
              <a:pPr algn="ctr">
                <a:defRPr/>
              </a:pPr>
              <a:t>14</a:t>
            </a:fld>
            <a:endParaRPr lang="en-US" dirty="0">
              <a:latin typeface="+mn-lt"/>
              <a:cs typeface="+mn-cs"/>
            </a:endParaRPr>
          </a:p>
        </p:txBody>
      </p:sp>
      <p:sp>
        <p:nvSpPr>
          <p:cNvPr id="11" name="Content Placeholder 10"/>
          <p:cNvSpPr>
            <a:spLocks noGrp="1"/>
          </p:cNvSpPr>
          <p:nvPr>
            <p:ph idx="1"/>
          </p:nvPr>
        </p:nvSpPr>
        <p:spPr>
          <a:xfrm>
            <a:off x="457200" y="838200"/>
            <a:ext cx="8229600" cy="990600"/>
          </a:xfrm>
        </p:spPr>
        <p:txBody>
          <a:bodyPr/>
          <a:lstStyle/>
          <a:p>
            <a:pPr marL="342900" marR="0" indent="-342900" algn="l" defTabSz="914400" rtl="0" eaLnBrk="1" fontAlgn="auto" latinLnBrk="0" hangingPunct="1">
              <a:lnSpc>
                <a:spcPct val="100000"/>
              </a:lnSpc>
              <a:spcBef>
                <a:spcPct val="20000"/>
              </a:spcBef>
              <a:spcAft>
                <a:spcPts val="0"/>
              </a:spcAft>
              <a:buClr>
                <a:schemeClr val="bg1"/>
              </a:buClr>
              <a:buSzPct val="70000"/>
              <a:buFont typeface="Wingdings" pitchFamily="2" charset="2"/>
              <a:buChar char="q"/>
              <a:tabLst/>
              <a:defRPr/>
            </a:pPr>
            <a:r>
              <a:rPr lang="en-US" sz="2400" b="1" kern="1200" baseline="0" dirty="0" smtClean="0">
                <a:solidFill>
                  <a:srgbClr val="111111"/>
                </a:solidFill>
                <a:latin typeface="+mn-lt"/>
                <a:ea typeface="+mn-ea"/>
                <a:cs typeface="+mn-cs"/>
              </a:rPr>
              <a:t>Function 1: Identify responder safety and health risks</a:t>
            </a:r>
          </a:p>
          <a:p>
            <a:endParaRPr lang="en-US" dirty="0">
              <a:solidFill>
                <a:srgbClr val="111111"/>
              </a:solidFill>
            </a:endParaRPr>
          </a:p>
        </p:txBody>
      </p:sp>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itle 13"/>
          <p:cNvSpPr>
            <a:spLocks noGrp="1"/>
          </p:cNvSpPr>
          <p:nvPr>
            <p:ph type="title"/>
          </p:nvPr>
        </p:nvSpPr>
        <p:spPr bwMode="auto">
          <a:xfrm>
            <a:off x="457200" y="274638"/>
            <a:ext cx="8229600" cy="639762"/>
          </a:xfrm>
          <a:prstGeom prst="rect">
            <a:avLst/>
          </a:prstGeom>
          <a:noFill/>
          <a:ln>
            <a:miter lim="800000"/>
            <a:headEnd/>
            <a:tailEnd/>
          </a:ln>
        </p:spPr>
        <p:txBody>
          <a:bodyPr anchor="ctr"/>
          <a:lstStyle/>
          <a:p>
            <a:pPr eaLnBrk="1" hangingPunct="1">
              <a:lnSpc>
                <a:spcPts val="3000"/>
              </a:lnSpc>
            </a:pPr>
            <a:r>
              <a:rPr lang="en-US" sz="3600" b="1" dirty="0" smtClean="0">
                <a:solidFill>
                  <a:srgbClr val="111111"/>
                </a:solidFill>
              </a:rPr>
              <a:t>Responder Safety and Health</a:t>
            </a:r>
          </a:p>
        </p:txBody>
      </p:sp>
      <p:grpSp>
        <p:nvGrpSpPr>
          <p:cNvPr id="14" name="Group 13" descr="(Priority) Identify recommendations for risk-related personal protective equipment for public health responders, developed in conjunction with partner agencies (e.g., environmental health, occupational health and safety, jurisdictional Local Emergency Planning Committee, risk-specific subject matter experts) &#10;Suggested resources :&#10;(1) CDC’s National Institute for Occupational Safety and Health, Pocket Guide to Chemical Hazards&#10;(2) U.S. Health and Human Services, Radiation Emergency Medical Management Guide PPE Guidance &#10;"/>
          <p:cNvGrpSpPr/>
          <p:nvPr/>
        </p:nvGrpSpPr>
        <p:grpSpPr>
          <a:xfrm>
            <a:off x="533400" y="2209800"/>
            <a:ext cx="8153400" cy="3505200"/>
            <a:chOff x="533400" y="2209800"/>
            <a:chExt cx="8153400" cy="3505200"/>
          </a:xfrm>
        </p:grpSpPr>
        <p:sp>
          <p:nvSpPr>
            <p:cNvPr id="144387" name="Rounded Rectangle 7"/>
            <p:cNvSpPr>
              <a:spLocks noChangeArrowheads="1"/>
            </p:cNvSpPr>
            <p:nvPr/>
          </p:nvSpPr>
          <p:spPr bwMode="auto">
            <a:xfrm>
              <a:off x="1828800" y="2286000"/>
              <a:ext cx="6781800" cy="1371600"/>
            </a:xfrm>
            <a:prstGeom prst="roundRect">
              <a:avLst>
                <a:gd name="adj" fmla="val 16667"/>
              </a:avLst>
            </a:prstGeom>
            <a:solidFill>
              <a:schemeClr val="accent1"/>
            </a:solidFill>
            <a:ln w="9525">
              <a:solidFill>
                <a:schemeClr val="tx1"/>
              </a:solidFill>
              <a:round/>
              <a:headEnd/>
              <a:tailEnd/>
            </a:ln>
          </p:spPr>
          <p:txBody>
            <a:bodyPr anchor="ctr"/>
            <a:lstStyle/>
            <a:p>
              <a:pPr algn="ctr"/>
              <a:r>
                <a:rPr lang="en-US" sz="1600" b="1" dirty="0" smtClean="0">
                  <a:solidFill>
                    <a:schemeClr val="bg2"/>
                  </a:solidFill>
                  <a:latin typeface="Calibri" pitchFamily="34" charset="0"/>
                </a:rPr>
                <a:t>(Priority) Identify recommendations for risk-related personal protective equipment for public health responders, developed in conjunction with partner agencies (e.g., environmental health, occupational health and safety, jurisdictional Local Emergency Planning Committee, risk-specific subject matter experts)</a:t>
              </a:r>
              <a:endParaRPr lang="en-US" sz="1600" b="1" dirty="0">
                <a:solidFill>
                  <a:schemeClr val="bg2"/>
                </a:solidFill>
                <a:latin typeface="Calibri" pitchFamily="34" charset="0"/>
              </a:endParaRPr>
            </a:p>
          </p:txBody>
        </p:sp>
        <p:sp>
          <p:nvSpPr>
            <p:cNvPr id="144388" name="Rounded Rectangle 9"/>
            <p:cNvSpPr>
              <a:spLocks noChangeArrowheads="1"/>
            </p:cNvSpPr>
            <p:nvPr/>
          </p:nvSpPr>
          <p:spPr bwMode="auto">
            <a:xfrm>
              <a:off x="1905000" y="3886200"/>
              <a:ext cx="6781800" cy="762000"/>
            </a:xfrm>
            <a:prstGeom prst="roundRect">
              <a:avLst>
                <a:gd name="adj" fmla="val 16667"/>
              </a:avLst>
            </a:prstGeom>
            <a:solidFill>
              <a:schemeClr val="accent1"/>
            </a:solidFill>
            <a:ln w="9525">
              <a:solidFill>
                <a:schemeClr val="tx1"/>
              </a:solidFill>
              <a:round/>
              <a:headEnd/>
              <a:tailEnd/>
            </a:ln>
          </p:spPr>
          <p:txBody>
            <a:bodyPr anchor="ctr"/>
            <a:lstStyle/>
            <a:p>
              <a:pPr algn="ctr"/>
              <a:r>
                <a:rPr lang="en-US" sz="1600" b="1" dirty="0" smtClean="0">
                  <a:solidFill>
                    <a:schemeClr val="bg2"/>
                  </a:solidFill>
                  <a:latin typeface="Calibri" pitchFamily="34" charset="0"/>
                </a:rPr>
                <a:t>–</a:t>
              </a:r>
            </a:p>
            <a:p>
              <a:pPr algn="ctr"/>
              <a:r>
                <a:rPr lang="en-US" sz="1600" b="1" dirty="0" smtClean="0">
                  <a:solidFill>
                    <a:schemeClr val="bg2"/>
                  </a:solidFill>
                  <a:latin typeface="Calibri" pitchFamily="34" charset="0"/>
                </a:rPr>
                <a:t>Suggested resources :</a:t>
              </a:r>
            </a:p>
            <a:p>
              <a:pPr algn="ctr"/>
              <a:r>
                <a:rPr lang="en-US" sz="1600" b="1" dirty="0" smtClean="0">
                  <a:solidFill>
                    <a:schemeClr val="bg2"/>
                  </a:solidFill>
                  <a:latin typeface="Calibri" pitchFamily="34" charset="0"/>
                </a:rPr>
                <a:t>(1) CDC’s National Institute for Occupational Safety and Health, Pocket Guide to Chemical Hazards</a:t>
              </a:r>
            </a:p>
            <a:p>
              <a:pPr algn="ctr"/>
              <a:endParaRPr lang="en-US" sz="1600" b="1" dirty="0">
                <a:solidFill>
                  <a:schemeClr val="bg2"/>
                </a:solidFill>
                <a:latin typeface="Calibri" pitchFamily="34" charset="0"/>
              </a:endParaRPr>
            </a:p>
          </p:txBody>
        </p:sp>
        <p:sp>
          <p:nvSpPr>
            <p:cNvPr id="12" name="Bent-Up Arrow 11"/>
            <p:cNvSpPr/>
            <p:nvPr/>
          </p:nvSpPr>
          <p:spPr>
            <a:xfrm rot="5400000">
              <a:off x="381000" y="2667000"/>
              <a:ext cx="1905000" cy="990600"/>
            </a:xfrm>
            <a:prstGeom prst="bentUpArrow">
              <a:avLst>
                <a:gd name="adj1" fmla="val 16177"/>
                <a:gd name="adj2" fmla="val 17751"/>
                <a:gd name="adj3" fmla="val 15613"/>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3" name="Bent-Up Arrow 12"/>
            <p:cNvSpPr/>
            <p:nvPr/>
          </p:nvSpPr>
          <p:spPr>
            <a:xfrm rot="5400000">
              <a:off x="1181100" y="2171700"/>
              <a:ext cx="609600" cy="685800"/>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Bent-Up Arrow 11"/>
            <p:cNvSpPr/>
            <p:nvPr/>
          </p:nvSpPr>
          <p:spPr>
            <a:xfrm rot="5400000">
              <a:off x="-457200" y="3200400"/>
              <a:ext cx="3276600" cy="1295400"/>
            </a:xfrm>
            <a:prstGeom prst="bentUpArrow">
              <a:avLst>
                <a:gd name="adj1" fmla="val 12109"/>
                <a:gd name="adj2" fmla="val 15352"/>
                <a:gd name="adj3" fmla="val 14787"/>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44393" name="Rounded Rectangle 7"/>
            <p:cNvSpPr>
              <a:spLocks noChangeArrowheads="1"/>
            </p:cNvSpPr>
            <p:nvPr/>
          </p:nvSpPr>
          <p:spPr bwMode="auto">
            <a:xfrm>
              <a:off x="1828800" y="4953000"/>
              <a:ext cx="6781800" cy="762000"/>
            </a:xfrm>
            <a:prstGeom prst="roundRect">
              <a:avLst>
                <a:gd name="adj" fmla="val 16667"/>
              </a:avLst>
            </a:prstGeom>
            <a:solidFill>
              <a:schemeClr val="accent1"/>
            </a:solidFill>
            <a:ln w="9525">
              <a:solidFill>
                <a:schemeClr val="tx1"/>
              </a:solidFill>
              <a:round/>
              <a:headEnd/>
              <a:tailEnd/>
            </a:ln>
          </p:spPr>
          <p:txBody>
            <a:bodyPr anchor="ctr"/>
            <a:lstStyle/>
            <a:p>
              <a:pPr algn="ctr"/>
              <a:r>
                <a:rPr lang="en-US" sz="1600" b="1" dirty="0" smtClean="0">
                  <a:solidFill>
                    <a:schemeClr val="bg2"/>
                  </a:solidFill>
                  <a:latin typeface="Calibri" pitchFamily="34" charset="0"/>
                </a:rPr>
                <a:t>(2) U.S. Health and Human Services, Radiation Emergency Medical Management Guide PPE Guidance</a:t>
              </a:r>
              <a:endParaRPr lang="en-US" sz="1600" b="1" dirty="0">
                <a:solidFill>
                  <a:schemeClr val="bg2"/>
                </a:solidFill>
                <a:latin typeface="Calibri" pitchFamily="34" charset="0"/>
              </a:endParaRPr>
            </a:p>
          </p:txBody>
        </p:sp>
      </p:grpSp>
      <p:sp>
        <p:nvSpPr>
          <p:cNvPr id="19469" name="Slide Number Placeholder 3"/>
          <p:cNvSpPr txBox="1">
            <a:spLocks noGrp="1"/>
          </p:cNvSpPr>
          <p:nvPr/>
        </p:nvSpPr>
        <p:spPr bwMode="auto">
          <a:xfrm>
            <a:off x="8229600" y="6096000"/>
            <a:ext cx="609600" cy="365125"/>
          </a:xfrm>
          <a:prstGeom prst="rect">
            <a:avLst/>
          </a:prstGeom>
          <a:noFill/>
          <a:ln>
            <a:miter lim="800000"/>
            <a:headEnd/>
            <a:tailEnd/>
          </a:ln>
        </p:spPr>
        <p:txBody>
          <a:bodyPr/>
          <a:lstStyle/>
          <a:p>
            <a:pPr algn="ctr">
              <a:defRPr/>
            </a:pPr>
            <a:fld id="{DC09236C-C820-4460-8FF3-CB9C6277FD4C}" type="slidenum">
              <a:rPr lang="en-US">
                <a:latin typeface="+mn-lt"/>
                <a:cs typeface="+mn-cs"/>
              </a:rPr>
              <a:pPr algn="ctr">
                <a:defRPr/>
              </a:pPr>
              <a:t>15</a:t>
            </a:fld>
            <a:endParaRPr lang="en-US" dirty="0">
              <a:latin typeface="+mn-lt"/>
              <a:cs typeface="+mn-cs"/>
            </a:endParaRPr>
          </a:p>
        </p:txBody>
      </p:sp>
      <p:sp>
        <p:nvSpPr>
          <p:cNvPr id="11" name="Content Placeholder 10"/>
          <p:cNvSpPr>
            <a:spLocks noGrp="1"/>
          </p:cNvSpPr>
          <p:nvPr>
            <p:ph idx="1"/>
          </p:nvPr>
        </p:nvSpPr>
        <p:spPr>
          <a:xfrm>
            <a:off x="457200" y="1600201"/>
            <a:ext cx="8229600" cy="609599"/>
          </a:xfrm>
        </p:spPr>
        <p:txBody>
          <a:bodyPr/>
          <a:lstStyle/>
          <a:p>
            <a:pPr marL="342900" marR="0" indent="-342900" algn="l" defTabSz="914400" rtl="0" eaLnBrk="1" fontAlgn="auto" latinLnBrk="0" hangingPunct="1">
              <a:lnSpc>
                <a:spcPct val="100000"/>
              </a:lnSpc>
              <a:spcBef>
                <a:spcPct val="20000"/>
              </a:spcBef>
              <a:spcAft>
                <a:spcPts val="0"/>
              </a:spcAft>
              <a:buClr>
                <a:schemeClr val="bg1"/>
              </a:buClr>
              <a:buSzPct val="70000"/>
              <a:buFont typeface="Wingdings" pitchFamily="2" charset="2"/>
              <a:buChar char="q"/>
              <a:tabLst/>
              <a:defRPr/>
            </a:pPr>
            <a:r>
              <a:rPr lang="en-US" sz="2400" b="1" kern="1200" baseline="0" dirty="0" smtClean="0">
                <a:solidFill>
                  <a:srgbClr val="111111"/>
                </a:solidFill>
                <a:latin typeface="+mn-lt"/>
                <a:ea typeface="+mn-ea"/>
                <a:cs typeface="+mn-cs"/>
              </a:rPr>
              <a:t>Function 2: Identify safety and personal protective needs </a:t>
            </a:r>
            <a:endParaRPr lang="en-US" dirty="0" smtClean="0">
              <a:solidFill>
                <a:srgbClr val="111111"/>
              </a:solidFill>
            </a:endParaRPr>
          </a:p>
          <a:p>
            <a:endParaRPr lang="en-US" dirty="0">
              <a:solidFill>
                <a:srgbClr val="111111"/>
              </a:solidFill>
            </a:endParaRPr>
          </a:p>
        </p:txBody>
      </p:sp>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5"/>
          <p:cNvSpPr>
            <a:spLocks noGrp="1"/>
          </p:cNvSpPr>
          <p:nvPr>
            <p:ph type="subTitle" idx="1"/>
          </p:nvPr>
        </p:nvSpPr>
        <p:spPr>
          <a:xfrm>
            <a:off x="1371600" y="4724400"/>
            <a:ext cx="6400800" cy="1066800"/>
          </a:xfrm>
        </p:spPr>
        <p:txBody>
          <a:bodyPr/>
          <a:lstStyle/>
          <a:p>
            <a:r>
              <a:rPr lang="en-US" sz="4400" dirty="0" smtClean="0">
                <a:solidFill>
                  <a:srgbClr val="111111"/>
                </a:solidFill>
                <a:cs typeface="Arial" pitchFamily="34" charset="0"/>
              </a:rPr>
              <a:t>Questions?</a:t>
            </a:r>
            <a:endParaRPr lang="en-US" sz="4400" dirty="0">
              <a:solidFill>
                <a:srgbClr val="111111"/>
              </a:solidFill>
              <a:cs typeface="Arial" pitchFamily="34" charset="0"/>
            </a:endParaRPr>
          </a:p>
        </p:txBody>
      </p:sp>
      <p:sp>
        <p:nvSpPr>
          <p:cNvPr id="3" name="Text Placeholder 2"/>
          <p:cNvSpPr>
            <a:spLocks noGrp="1"/>
          </p:cNvSpPr>
          <p:nvPr>
            <p:ph type="body" sz="quarter" idx="11"/>
          </p:nvPr>
        </p:nvSpPr>
        <p:spPr>
          <a:prstGeom prst="rect">
            <a:avLst/>
          </a:prstGeom>
        </p:spPr>
        <p:txBody>
          <a:bodyPr>
            <a:normAutofit fontScale="62500" lnSpcReduction="20000"/>
          </a:bodyPr>
          <a:lstStyle/>
          <a:p>
            <a:r>
              <a:rPr lang="en-US" sz="1100" dirty="0" smtClean="0">
                <a:latin typeface="Arial" pitchFamily="34" charset="0"/>
                <a:cs typeface="Arial" pitchFamily="34" charset="0"/>
              </a:rPr>
              <a:t>Office of Public Health Preparedness and Response</a:t>
            </a:r>
            <a:endParaRPr lang="en-US" sz="1100" dirty="0">
              <a:latin typeface="Arial" pitchFamily="34" charset="0"/>
              <a:cs typeface="Arial" pitchFamily="34" charset="0"/>
            </a:endParaRPr>
          </a:p>
        </p:txBody>
      </p:sp>
      <p:sp>
        <p:nvSpPr>
          <p:cNvPr id="4" name="Text Placeholder 3"/>
          <p:cNvSpPr>
            <a:spLocks noGrp="1"/>
          </p:cNvSpPr>
          <p:nvPr>
            <p:ph type="body" sz="quarter" idx="12"/>
          </p:nvPr>
        </p:nvSpPr>
        <p:spPr>
          <a:prstGeom prst="rect">
            <a:avLst/>
          </a:prstGeom>
        </p:spPr>
        <p:txBody>
          <a:bodyPr>
            <a:normAutofit fontScale="92500" lnSpcReduction="10000"/>
          </a:bodyPr>
          <a:lstStyle/>
          <a:p>
            <a:pPr>
              <a:buNone/>
            </a:pPr>
            <a:r>
              <a:rPr lang="en-US" sz="1100" dirty="0" smtClean="0">
                <a:solidFill>
                  <a:schemeClr val="tx2"/>
                </a:solidFill>
                <a:latin typeface="Arial" pitchFamily="34" charset="0"/>
                <a:cs typeface="Arial" pitchFamily="34" charset="0"/>
              </a:rPr>
              <a:t>Division of State and Local Readiness</a:t>
            </a:r>
            <a:endParaRPr lang="en-US" sz="1100" dirty="0">
              <a:solidFill>
                <a:schemeClr val="tx2"/>
              </a:solidFill>
              <a:latin typeface="Arial" pitchFamily="34" charset="0"/>
              <a:cs typeface="Arial" pitchFamily="34" charset="0"/>
            </a:endParaRPr>
          </a:p>
        </p:txBody>
      </p:sp>
      <p:pic>
        <p:nvPicPr>
          <p:cNvPr id="8" name="Picture Placeholder 10" descr="10693_lores.jpg"/>
          <p:cNvPicPr>
            <a:picLocks noChangeAspect="1"/>
          </p:cNvPicPr>
          <p:nvPr/>
        </p:nvPicPr>
        <p:blipFill>
          <a:blip r:embed="rId3" cstate="print"/>
          <a:srcRect l="5238" r="5238"/>
          <a:stretch>
            <a:fillRect/>
          </a:stretch>
        </p:blipFill>
        <p:spPr>
          <a:xfrm>
            <a:off x="2133600" y="688975"/>
            <a:ext cx="4872567" cy="3654425"/>
          </a:xfrm>
          <a:prstGeom prst="rect">
            <a:avLst/>
          </a:prstGeom>
        </p:spPr>
      </p:pic>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chorCtr="0"/>
          <a:lstStyle/>
          <a:p>
            <a:pPr>
              <a:lnSpc>
                <a:spcPts val="3000"/>
              </a:lnSpc>
            </a:pPr>
            <a:r>
              <a:rPr lang="en-US" sz="3600" b="1" dirty="0" smtClean="0">
                <a:solidFill>
                  <a:srgbClr val="111111"/>
                </a:solidFill>
              </a:rPr>
              <a:t>2011 to 2016 Program Direction</a:t>
            </a:r>
            <a:endParaRPr lang="en-US" sz="3600" b="1" dirty="0">
              <a:solidFill>
                <a:srgbClr val="111111"/>
              </a:solidFill>
            </a:endParaRPr>
          </a:p>
        </p:txBody>
      </p:sp>
      <p:sp>
        <p:nvSpPr>
          <p:cNvPr id="6" name="Rectangle 4"/>
          <p:cNvSpPr>
            <a:spLocks noChangeArrowheads="1"/>
          </p:cNvSpPr>
          <p:nvPr/>
        </p:nvSpPr>
        <p:spPr bwMode="auto">
          <a:xfrm>
            <a:off x="1570038" y="2446159"/>
            <a:ext cx="1122423" cy="830997"/>
          </a:xfrm>
          <a:prstGeom prst="rect">
            <a:avLst/>
          </a:prstGeom>
          <a:noFill/>
          <a:ln w="9525">
            <a:noFill/>
            <a:miter lim="800000"/>
            <a:headEnd/>
            <a:tailEnd/>
          </a:ln>
        </p:spPr>
        <p:txBody>
          <a:bodyPr wrap="none">
            <a:spAutoFit/>
          </a:bodyPr>
          <a:lstStyle/>
          <a:p>
            <a:pPr algn="l"/>
            <a:r>
              <a:rPr lang="en-US" sz="2400" b="1" dirty="0">
                <a:solidFill>
                  <a:schemeClr val="bg2"/>
                </a:solidFill>
              </a:rPr>
              <a:t>Public </a:t>
            </a:r>
            <a:br>
              <a:rPr lang="en-US" sz="2400" b="1" dirty="0">
                <a:solidFill>
                  <a:schemeClr val="bg2"/>
                </a:solidFill>
              </a:rPr>
            </a:br>
            <a:r>
              <a:rPr lang="en-US" sz="2400" b="1" dirty="0">
                <a:solidFill>
                  <a:schemeClr val="bg2"/>
                </a:solidFill>
              </a:rPr>
              <a:t>Health</a:t>
            </a:r>
          </a:p>
        </p:txBody>
      </p:sp>
      <p:grpSp>
        <p:nvGrpSpPr>
          <p:cNvPr id="19" name="Group 18" descr="&quot; &quot;"/>
          <p:cNvGrpSpPr/>
          <p:nvPr/>
        </p:nvGrpSpPr>
        <p:grpSpPr>
          <a:xfrm>
            <a:off x="609600" y="1466671"/>
            <a:ext cx="7772400" cy="3124200"/>
            <a:chOff x="609600" y="1466671"/>
            <a:chExt cx="7772400" cy="3124200"/>
          </a:xfrm>
        </p:grpSpPr>
        <p:sp>
          <p:nvSpPr>
            <p:cNvPr id="5" name="Oval 3"/>
            <p:cNvSpPr>
              <a:spLocks noChangeArrowheads="1"/>
            </p:cNvSpPr>
            <p:nvPr/>
          </p:nvSpPr>
          <p:spPr bwMode="auto">
            <a:xfrm>
              <a:off x="609600" y="1466671"/>
              <a:ext cx="5194300" cy="2554288"/>
            </a:xfrm>
            <a:prstGeom prst="ellipse">
              <a:avLst/>
            </a:prstGeom>
            <a:solidFill>
              <a:schemeClr val="bg2">
                <a:lumMod val="95000"/>
                <a:alpha val="50195"/>
              </a:schemeClr>
            </a:solidFill>
            <a:ln w="9525">
              <a:solidFill>
                <a:schemeClr val="bg2"/>
              </a:solidFill>
              <a:round/>
              <a:headEnd/>
              <a:tailEnd/>
            </a:ln>
          </p:spPr>
          <p:txBody>
            <a:bodyPr wrap="none" anchor="ctr"/>
            <a:lstStyle/>
            <a:p>
              <a:endParaRPr lang="en-US" sz="1200" b="0">
                <a:solidFill>
                  <a:schemeClr val="tx1"/>
                </a:solidFill>
              </a:endParaRPr>
            </a:p>
          </p:txBody>
        </p:sp>
        <p:sp>
          <p:nvSpPr>
            <p:cNvPr id="7" name="Oval 5"/>
            <p:cNvSpPr>
              <a:spLocks noChangeArrowheads="1"/>
            </p:cNvSpPr>
            <p:nvPr/>
          </p:nvSpPr>
          <p:spPr bwMode="auto">
            <a:xfrm>
              <a:off x="2895600" y="1579384"/>
              <a:ext cx="5486400" cy="2554287"/>
            </a:xfrm>
            <a:prstGeom prst="ellipse">
              <a:avLst/>
            </a:prstGeom>
            <a:solidFill>
              <a:schemeClr val="tx1">
                <a:lumMod val="60000"/>
                <a:lumOff val="40000"/>
                <a:alpha val="50195"/>
              </a:schemeClr>
            </a:solidFill>
            <a:ln w="9525">
              <a:solidFill>
                <a:schemeClr val="bg2"/>
              </a:solidFill>
              <a:round/>
              <a:headEnd/>
              <a:tailEnd/>
            </a:ln>
          </p:spPr>
          <p:txBody>
            <a:bodyPr wrap="none" anchor="ctr"/>
            <a:lstStyle/>
            <a:p>
              <a:endParaRPr lang="en-US" sz="1200" b="0">
                <a:solidFill>
                  <a:schemeClr val="tx1"/>
                </a:solidFill>
              </a:endParaRPr>
            </a:p>
          </p:txBody>
        </p:sp>
        <p:sp>
          <p:nvSpPr>
            <p:cNvPr id="8" name="Rectangle 6"/>
            <p:cNvSpPr>
              <a:spLocks noChangeArrowheads="1"/>
            </p:cNvSpPr>
            <p:nvPr/>
          </p:nvSpPr>
          <p:spPr bwMode="auto">
            <a:xfrm>
              <a:off x="5867400" y="2381071"/>
              <a:ext cx="2398713" cy="830997"/>
            </a:xfrm>
            <a:prstGeom prst="rect">
              <a:avLst/>
            </a:prstGeom>
            <a:noFill/>
            <a:ln w="9525">
              <a:noFill/>
              <a:miter lim="800000"/>
              <a:headEnd/>
              <a:tailEnd/>
            </a:ln>
          </p:spPr>
          <p:txBody>
            <a:bodyPr>
              <a:spAutoFit/>
            </a:bodyPr>
            <a:lstStyle/>
            <a:p>
              <a:r>
                <a:rPr lang="en-US" sz="2400" b="1" dirty="0">
                  <a:solidFill>
                    <a:srgbClr val="111111"/>
                  </a:solidFill>
                </a:rPr>
                <a:t>Emergency Preparedness</a:t>
              </a:r>
            </a:p>
          </p:txBody>
        </p:sp>
        <p:sp>
          <p:nvSpPr>
            <p:cNvPr id="9" name="Rectangle 7"/>
            <p:cNvSpPr>
              <a:spLocks noChangeArrowheads="1"/>
            </p:cNvSpPr>
            <p:nvPr/>
          </p:nvSpPr>
          <p:spPr bwMode="auto">
            <a:xfrm>
              <a:off x="3352800" y="2228671"/>
              <a:ext cx="2492375" cy="1200329"/>
            </a:xfrm>
            <a:prstGeom prst="rect">
              <a:avLst/>
            </a:prstGeom>
            <a:noFill/>
            <a:ln w="9525">
              <a:noFill/>
              <a:miter lim="800000"/>
              <a:headEnd/>
              <a:tailEnd/>
            </a:ln>
          </p:spPr>
          <p:txBody>
            <a:bodyPr>
              <a:spAutoFit/>
            </a:bodyPr>
            <a:lstStyle/>
            <a:p>
              <a:r>
                <a:rPr lang="en-US" sz="2400" b="1" dirty="0">
                  <a:solidFill>
                    <a:srgbClr val="111111"/>
                  </a:solidFill>
                </a:rPr>
                <a:t>Public Health Emergency Preparedness</a:t>
              </a:r>
            </a:p>
          </p:txBody>
        </p:sp>
        <p:sp>
          <p:nvSpPr>
            <p:cNvPr id="14" name="Line 12"/>
            <p:cNvSpPr>
              <a:spLocks noChangeShapeType="1"/>
            </p:cNvSpPr>
            <p:nvPr/>
          </p:nvSpPr>
          <p:spPr bwMode="auto">
            <a:xfrm flipH="1" flipV="1">
              <a:off x="4343400" y="3447871"/>
              <a:ext cx="0" cy="1143000"/>
            </a:xfrm>
            <a:prstGeom prst="line">
              <a:avLst/>
            </a:prstGeom>
            <a:noFill/>
            <a:ln w="38100">
              <a:solidFill>
                <a:schemeClr val="bg1"/>
              </a:solidFill>
              <a:round/>
              <a:headEnd/>
              <a:tailEnd type="triangle" w="med" len="med"/>
            </a:ln>
          </p:spPr>
          <p:txBody>
            <a:bodyPr/>
            <a:lstStyle/>
            <a:p>
              <a:endParaRPr lang="en-US"/>
            </a:p>
          </p:txBody>
        </p:sp>
        <p:sp>
          <p:nvSpPr>
            <p:cNvPr id="16" name="Line 12"/>
            <p:cNvSpPr>
              <a:spLocks noChangeShapeType="1"/>
            </p:cNvSpPr>
            <p:nvPr/>
          </p:nvSpPr>
          <p:spPr bwMode="auto">
            <a:xfrm flipH="1" flipV="1">
              <a:off x="6858000" y="3447871"/>
              <a:ext cx="0" cy="1143000"/>
            </a:xfrm>
            <a:prstGeom prst="line">
              <a:avLst/>
            </a:prstGeom>
            <a:noFill/>
            <a:ln w="38100">
              <a:solidFill>
                <a:schemeClr val="bg1"/>
              </a:solidFill>
              <a:round/>
              <a:headEnd/>
              <a:tailEnd type="triangle" w="med" len="med"/>
            </a:ln>
          </p:spPr>
          <p:txBody>
            <a:bodyPr/>
            <a:lstStyle/>
            <a:p>
              <a:endParaRPr lang="en-US"/>
            </a:p>
          </p:txBody>
        </p:sp>
        <p:sp>
          <p:nvSpPr>
            <p:cNvPr id="17" name="Line 12"/>
            <p:cNvSpPr>
              <a:spLocks noChangeShapeType="1"/>
            </p:cNvSpPr>
            <p:nvPr/>
          </p:nvSpPr>
          <p:spPr bwMode="auto">
            <a:xfrm flipH="1" flipV="1">
              <a:off x="2057400" y="3447871"/>
              <a:ext cx="0" cy="1143000"/>
            </a:xfrm>
            <a:prstGeom prst="line">
              <a:avLst/>
            </a:prstGeom>
            <a:noFill/>
            <a:ln w="38100">
              <a:solidFill>
                <a:schemeClr val="bg1"/>
              </a:solidFill>
              <a:round/>
              <a:headEnd/>
              <a:tailEnd type="triangle" w="med" len="med"/>
            </a:ln>
          </p:spPr>
          <p:txBody>
            <a:bodyPr/>
            <a:lstStyle/>
            <a:p>
              <a:endParaRPr lang="en-US"/>
            </a:p>
          </p:txBody>
        </p:sp>
      </p:grpSp>
      <p:sp>
        <p:nvSpPr>
          <p:cNvPr id="15" name="Slide Number Placeholder 3"/>
          <p:cNvSpPr txBox="1">
            <a:spLocks/>
          </p:cNvSpPr>
          <p:nvPr/>
        </p:nvSpPr>
        <p:spPr>
          <a:xfrm>
            <a:off x="8382000" y="6096000"/>
            <a:ext cx="457200" cy="476250"/>
          </a:xfrm>
          <a:prstGeom prst="rect">
            <a:avLst/>
          </a:prstGeom>
          <a:no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0D40EB3E-DE4A-4995-A4B9-DB66F0C8FCF1}" type="slidenum">
              <a:rPr kumimoji="0" lang="en-US" sz="1800" b="0" i="0" u="none" strike="noStrike" kern="1200" cap="none" spc="0" normalizeH="0" baseline="0" noProof="0" smtClean="0">
                <a:ln>
                  <a:noFill/>
                </a:ln>
                <a:solidFill>
                  <a:schemeClr val="tx1"/>
                </a:solidFill>
                <a:effectLst/>
                <a:uLnTx/>
                <a:uFillTx/>
                <a:latin typeface="Arial" pitchFamily="34" charset="0"/>
                <a:cs typeface="Arial"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2</a:t>
            </a:fld>
            <a:endParaRPr kumimoji="0" lang="en-US" sz="1800" b="0" i="0" u="none" strike="noStrike" kern="1200" cap="none" spc="0" normalizeH="0" baseline="0" noProof="0" dirty="0" smtClean="0">
              <a:ln>
                <a:noFill/>
              </a:ln>
              <a:solidFill>
                <a:schemeClr val="tx1"/>
              </a:solidFill>
              <a:effectLst/>
              <a:uLnTx/>
              <a:uFillTx/>
              <a:latin typeface="Arial" pitchFamily="34" charset="0"/>
              <a:cs typeface="Arial" pitchFamily="34" charset="0"/>
            </a:endParaRPr>
          </a:p>
        </p:txBody>
      </p:sp>
      <p:sp>
        <p:nvSpPr>
          <p:cNvPr id="18" name="Content Placeholder 17"/>
          <p:cNvSpPr>
            <a:spLocks noGrp="1"/>
          </p:cNvSpPr>
          <p:nvPr>
            <p:ph idx="1"/>
          </p:nvPr>
        </p:nvSpPr>
        <p:spPr>
          <a:xfrm>
            <a:off x="533400" y="4876800"/>
            <a:ext cx="8229600" cy="990600"/>
          </a:xfrm>
        </p:spPr>
        <p:txBody>
          <a:bodyPr>
            <a:normAutofit/>
          </a:bodyPr>
          <a:lstStyle/>
          <a:p>
            <a:r>
              <a:rPr lang="en-US" sz="1400" dirty="0" smtClean="0">
                <a:solidFill>
                  <a:srgbClr val="111111"/>
                </a:solidFill>
              </a:rPr>
              <a:t>HHS 10 Essential Services of Public Health</a:t>
            </a:r>
          </a:p>
          <a:p>
            <a:r>
              <a:rPr lang="en-US" sz="1400" dirty="0" smtClean="0">
                <a:solidFill>
                  <a:srgbClr val="111111"/>
                </a:solidFill>
              </a:rPr>
              <a:t>CDC PHEP Program </a:t>
            </a:r>
          </a:p>
          <a:p>
            <a:pPr marL="342900" marR="0" indent="-342900" algn="l" defTabSz="914400" rtl="0" eaLnBrk="1" fontAlgn="auto" latinLnBrk="0" hangingPunct="1">
              <a:lnSpc>
                <a:spcPct val="100000"/>
              </a:lnSpc>
              <a:spcBef>
                <a:spcPct val="20000"/>
              </a:spcBef>
              <a:spcAft>
                <a:spcPts val="0"/>
              </a:spcAft>
              <a:buClr>
                <a:schemeClr val="bg1"/>
              </a:buClr>
              <a:buSzPct val="70000"/>
              <a:buFont typeface="Wingdings" pitchFamily="2" charset="2"/>
              <a:buChar char="q"/>
              <a:tabLst/>
              <a:defRPr/>
            </a:pPr>
            <a:r>
              <a:rPr lang="en-US" sz="1400" b="1" kern="1200" baseline="0" dirty="0" smtClean="0">
                <a:solidFill>
                  <a:srgbClr val="111111"/>
                </a:solidFill>
                <a:latin typeface="Arial" pitchFamily="34" charset="0"/>
                <a:ea typeface="+mn-ea"/>
                <a:cs typeface="Arial" pitchFamily="34" charset="0"/>
              </a:rPr>
              <a:t>DHS National Preparedness Guidelines (NPG) and Target Capabilities List (TCL)</a:t>
            </a:r>
            <a:endParaRPr lang="en-US" sz="1400" dirty="0" smtClean="0">
              <a:solidFill>
                <a:srgbClr val="111111"/>
              </a:solidFill>
            </a:endParaRPr>
          </a:p>
          <a:p>
            <a:endParaRPr lang="en-US" sz="1400" dirty="0" smtClean="0">
              <a:solidFill>
                <a:srgbClr val="111111"/>
              </a:solidFill>
            </a:endParaRPr>
          </a:p>
          <a:p>
            <a:endParaRPr lang="en-US" sz="1400" dirty="0">
              <a:solidFill>
                <a:srgbClr val="111111"/>
              </a:solidFill>
            </a:endParaRPr>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6"/>
          <p:cNvSpPr>
            <a:spLocks noGrp="1" noChangeArrowheads="1"/>
          </p:cNvSpPr>
          <p:nvPr>
            <p:ph type="title"/>
          </p:nvPr>
        </p:nvSpPr>
        <p:spPr bwMode="auto">
          <a:noFill/>
          <a:ln>
            <a:miter lim="800000"/>
            <a:headEnd/>
            <a:tailEnd/>
          </a:ln>
        </p:spPr>
        <p:txBody>
          <a:bodyPr vert="horz" wrap="square" lIns="91440" tIns="45720" rIns="91440" bIns="45720" numCol="1" compatLnSpc="1">
            <a:prstTxWarp prst="textNoShape">
              <a:avLst/>
            </a:prstTxWarp>
          </a:bodyPr>
          <a:lstStyle/>
          <a:p>
            <a:r>
              <a:rPr lang="en-US" dirty="0" smtClean="0">
                <a:solidFill>
                  <a:srgbClr val="111111"/>
                </a:solidFill>
              </a:rPr>
              <a:t>PHEP Capabilities Model</a:t>
            </a:r>
            <a:endParaRPr dirty="0" smtClean="0">
              <a:solidFill>
                <a:srgbClr val="111111"/>
              </a:solidFill>
            </a:endParaRPr>
          </a:p>
        </p:txBody>
      </p:sp>
      <p:sp>
        <p:nvSpPr>
          <p:cNvPr id="11268" name="Rectangle 4"/>
          <p:cNvSpPr>
            <a:spLocks noChangeArrowheads="1"/>
          </p:cNvSpPr>
          <p:nvPr/>
        </p:nvSpPr>
        <p:spPr bwMode="auto">
          <a:xfrm>
            <a:off x="609600" y="1905000"/>
            <a:ext cx="8534400" cy="8534644"/>
          </a:xfrm>
          <a:prstGeom prst="rect">
            <a:avLst/>
          </a:prstGeom>
          <a:noFill/>
          <a:ln w="9525" algn="ctr">
            <a:noFill/>
            <a:miter lim="800000"/>
            <a:headEnd/>
            <a:tailEnd/>
          </a:ln>
        </p:spPr>
        <p:txBody>
          <a:bodyPr>
            <a:spAutoFit/>
          </a:bodyPr>
          <a:lstStyle/>
          <a:p>
            <a:pPr marL="342900" lvl="0" indent="-342900" fontAlgn="auto">
              <a:lnSpc>
                <a:spcPct val="90000"/>
              </a:lnSpc>
              <a:spcBef>
                <a:spcPct val="20000"/>
              </a:spcBef>
              <a:spcAft>
                <a:spcPts val="0"/>
              </a:spcAft>
              <a:buClr>
                <a:srgbClr val="FFC000"/>
              </a:buClr>
              <a:buSzPct val="70000"/>
              <a:buFont typeface="Wingdings" pitchFamily="2" charset="2"/>
              <a:buChar char="q"/>
            </a:pPr>
            <a:r>
              <a:rPr lang="en-US" sz="2000" dirty="0" smtClean="0">
                <a:solidFill>
                  <a:srgbClr val="111111"/>
                </a:solidFill>
                <a:latin typeface="Myriad Web Pro"/>
              </a:rPr>
              <a:t>DSLR  developed </a:t>
            </a:r>
            <a:r>
              <a:rPr lang="en-US" sz="2200" dirty="0" smtClean="0">
                <a:solidFill>
                  <a:srgbClr val="111111"/>
                </a:solidFill>
                <a:latin typeface="Myriad Web Pro" charset="0"/>
              </a:rPr>
              <a:t>a capabilities-based approach for the new PHEP cooperative agreement to address issues identified during the current 2005-2010 program cycle. </a:t>
            </a:r>
          </a:p>
          <a:p>
            <a:pPr marL="342900" lvl="0" indent="-342900" fontAlgn="auto">
              <a:lnSpc>
                <a:spcPct val="90000"/>
              </a:lnSpc>
              <a:spcBef>
                <a:spcPct val="20000"/>
              </a:spcBef>
              <a:spcAft>
                <a:spcPts val="0"/>
              </a:spcAft>
              <a:buClr>
                <a:srgbClr val="FFC000"/>
              </a:buClr>
              <a:buSzPct val="70000"/>
            </a:pPr>
            <a:r>
              <a:rPr lang="en-US" sz="2200" dirty="0" smtClean="0">
                <a:solidFill>
                  <a:srgbClr val="111111"/>
                </a:solidFill>
                <a:latin typeface="Myriad Web Pro" charset="0"/>
              </a:rPr>
              <a:t>	</a:t>
            </a:r>
            <a:endParaRPr lang="en-US" dirty="0" smtClean="0">
              <a:solidFill>
                <a:srgbClr val="111111"/>
              </a:solidFill>
              <a:latin typeface="Myriad Web Pro" charset="0"/>
            </a:endParaRPr>
          </a:p>
          <a:p>
            <a:pPr marL="342900" lvl="0" indent="-342900" fontAlgn="auto">
              <a:lnSpc>
                <a:spcPct val="90000"/>
              </a:lnSpc>
              <a:spcBef>
                <a:spcPct val="20000"/>
              </a:spcBef>
              <a:spcAft>
                <a:spcPts val="0"/>
              </a:spcAft>
              <a:buClr>
                <a:srgbClr val="FFC000"/>
              </a:buClr>
              <a:buSzPct val="70000"/>
              <a:buFont typeface="Wingdings" pitchFamily="2" charset="2"/>
              <a:buChar char="q"/>
            </a:pPr>
            <a:r>
              <a:rPr lang="en-US" sz="2200" dirty="0" smtClean="0">
                <a:solidFill>
                  <a:srgbClr val="111111"/>
                </a:solidFill>
                <a:latin typeface="Myriad Web Pro" charset="0"/>
              </a:rPr>
              <a:t>The capabilities model is intended to:</a:t>
            </a:r>
          </a:p>
          <a:p>
            <a:pPr marL="342900" lvl="0" indent="-342900" fontAlgn="auto">
              <a:lnSpc>
                <a:spcPct val="90000"/>
              </a:lnSpc>
              <a:spcBef>
                <a:spcPct val="20000"/>
              </a:spcBef>
              <a:spcAft>
                <a:spcPts val="0"/>
              </a:spcAft>
              <a:buClr>
                <a:srgbClr val="FFC000"/>
              </a:buClr>
              <a:buSzPct val="70000"/>
            </a:pPr>
            <a:endParaRPr lang="en-US" sz="1000" dirty="0" smtClean="0">
              <a:solidFill>
                <a:srgbClr val="111111"/>
              </a:solidFill>
              <a:latin typeface="Myriad Web Pro" charset="0"/>
            </a:endParaRPr>
          </a:p>
          <a:p>
            <a:pPr marL="742950" lvl="1" indent="-285750" fontAlgn="auto">
              <a:lnSpc>
                <a:spcPct val="90000"/>
              </a:lnSpc>
              <a:spcBef>
                <a:spcPct val="20000"/>
              </a:spcBef>
              <a:spcAft>
                <a:spcPts val="0"/>
              </a:spcAft>
              <a:buClr>
                <a:srgbClr val="FFC000"/>
              </a:buClr>
              <a:buSzPct val="100000"/>
              <a:buFont typeface="Wingdings" pitchFamily="2" charset="2"/>
              <a:buChar char="§"/>
            </a:pPr>
            <a:r>
              <a:rPr lang="en-US" sz="2000" dirty="0" smtClean="0">
                <a:solidFill>
                  <a:srgbClr val="111111"/>
                </a:solidFill>
                <a:latin typeface="Myriad Web Pro"/>
              </a:rPr>
              <a:t>Provide a more systematic process for subject matter expert  engagement </a:t>
            </a:r>
          </a:p>
          <a:p>
            <a:pPr marL="742950" lvl="1" indent="-285750" fontAlgn="auto">
              <a:spcBef>
                <a:spcPct val="20000"/>
              </a:spcBef>
              <a:spcAft>
                <a:spcPts val="0"/>
              </a:spcAft>
              <a:buClr>
                <a:srgbClr val="FFC000"/>
              </a:buClr>
              <a:buSzPct val="100000"/>
              <a:buFont typeface="Wingdings" pitchFamily="2" charset="2"/>
              <a:buChar char="§"/>
            </a:pPr>
            <a:r>
              <a:rPr lang="en-US" sz="2000" dirty="0" smtClean="0">
                <a:solidFill>
                  <a:srgbClr val="111111"/>
                </a:solidFill>
                <a:latin typeface="Myriad Web Pro"/>
              </a:rPr>
              <a:t>Prioritize preparedness capabilities most relevant to state and   local public health </a:t>
            </a:r>
          </a:p>
          <a:p>
            <a:pPr marL="742950" lvl="1" indent="-285750" fontAlgn="auto">
              <a:lnSpc>
                <a:spcPct val="90000"/>
              </a:lnSpc>
              <a:spcBef>
                <a:spcPct val="20000"/>
              </a:spcBef>
              <a:spcAft>
                <a:spcPts val="0"/>
              </a:spcAft>
              <a:buClr>
                <a:srgbClr val="FFC000"/>
              </a:buClr>
              <a:buSzPct val="100000"/>
              <a:buFont typeface="Wingdings" pitchFamily="2" charset="2"/>
              <a:buChar char="§"/>
            </a:pPr>
            <a:r>
              <a:rPr lang="en-US" sz="2000" dirty="0" smtClean="0">
                <a:solidFill>
                  <a:srgbClr val="111111"/>
                </a:solidFill>
                <a:latin typeface="Myriad Web Pro"/>
              </a:rPr>
              <a:t>Align with the DHS Target Capabilities List</a:t>
            </a:r>
          </a:p>
          <a:p>
            <a:pPr marL="742950" lvl="1" indent="-285750" fontAlgn="auto">
              <a:lnSpc>
                <a:spcPct val="90000"/>
              </a:lnSpc>
              <a:spcBef>
                <a:spcPct val="20000"/>
              </a:spcBef>
              <a:spcAft>
                <a:spcPts val="0"/>
              </a:spcAft>
              <a:buClr>
                <a:srgbClr val="FFC000"/>
              </a:buClr>
              <a:buSzPct val="100000"/>
              <a:buFont typeface="Wingdings" pitchFamily="2" charset="2"/>
              <a:buChar char="§"/>
            </a:pPr>
            <a:r>
              <a:rPr lang="en-US" sz="2000" dirty="0" smtClean="0">
                <a:solidFill>
                  <a:srgbClr val="111111"/>
                </a:solidFill>
                <a:latin typeface="Myriad Web Pro"/>
              </a:rPr>
              <a:t>Align with the National Health Security Strategy</a:t>
            </a:r>
          </a:p>
          <a:p>
            <a:pPr marL="742950" lvl="1" indent="-285750" fontAlgn="auto">
              <a:lnSpc>
                <a:spcPct val="90000"/>
              </a:lnSpc>
              <a:spcBef>
                <a:spcPct val="20000"/>
              </a:spcBef>
              <a:spcAft>
                <a:spcPts val="0"/>
              </a:spcAft>
              <a:buClr>
                <a:srgbClr val="FFC000"/>
              </a:buClr>
              <a:buSzPct val="100000"/>
              <a:buFont typeface="Wingdings" pitchFamily="2" charset="2"/>
              <a:buChar char="§"/>
            </a:pPr>
            <a:r>
              <a:rPr lang="en-US" sz="2000" dirty="0" smtClean="0">
                <a:solidFill>
                  <a:srgbClr val="111111"/>
                </a:solidFill>
                <a:latin typeface="Myriad Web Pro"/>
              </a:rPr>
              <a:t>Align with the CDC Strategic Preparedness Plan</a:t>
            </a:r>
          </a:p>
          <a:p>
            <a:pPr marL="742950" lvl="1" indent="-285750" fontAlgn="auto">
              <a:lnSpc>
                <a:spcPct val="90000"/>
              </a:lnSpc>
              <a:spcBef>
                <a:spcPct val="20000"/>
              </a:spcBef>
              <a:spcAft>
                <a:spcPts val="0"/>
              </a:spcAft>
              <a:buClr>
                <a:srgbClr val="FFC000"/>
              </a:buClr>
              <a:buSzPct val="100000"/>
              <a:buFont typeface="Wingdings" pitchFamily="2" charset="2"/>
              <a:buChar char="§"/>
            </a:pPr>
            <a:r>
              <a:rPr lang="en-US" sz="2000" dirty="0" smtClean="0">
                <a:solidFill>
                  <a:srgbClr val="111111"/>
                </a:solidFill>
                <a:latin typeface="Myriad Web Pro"/>
              </a:rPr>
              <a:t>Focus more on </a:t>
            </a:r>
            <a:r>
              <a:rPr lang="en-US" sz="2000" dirty="0" err="1" smtClean="0">
                <a:solidFill>
                  <a:srgbClr val="111111"/>
                </a:solidFill>
                <a:latin typeface="Myriad Web Pro"/>
              </a:rPr>
              <a:t>awardee</a:t>
            </a:r>
            <a:r>
              <a:rPr lang="en-US" sz="2000" dirty="0" smtClean="0">
                <a:solidFill>
                  <a:srgbClr val="111111"/>
                </a:solidFill>
                <a:latin typeface="Myriad Web Pro"/>
              </a:rPr>
              <a:t> strategic planning</a:t>
            </a:r>
          </a:p>
          <a:p>
            <a:pPr marL="342900" lvl="0" indent="-342900" fontAlgn="auto">
              <a:lnSpc>
                <a:spcPct val="90000"/>
              </a:lnSpc>
              <a:spcBef>
                <a:spcPct val="20000"/>
              </a:spcBef>
              <a:spcAft>
                <a:spcPts val="0"/>
              </a:spcAft>
              <a:buClr>
                <a:srgbClr val="FFC000"/>
              </a:buClr>
              <a:buSzPct val="70000"/>
              <a:buFont typeface="Wingdings" pitchFamily="2" charset="2"/>
              <a:buChar char="q"/>
            </a:pPr>
            <a:endParaRPr lang="en-US" sz="2200" dirty="0" smtClean="0">
              <a:solidFill>
                <a:srgbClr val="111111"/>
              </a:solidFill>
              <a:latin typeface="Myriad Web Pro" charset="0"/>
            </a:endParaRPr>
          </a:p>
          <a:p>
            <a:pPr>
              <a:spcBef>
                <a:spcPct val="50000"/>
              </a:spcBef>
            </a:pPr>
            <a:endParaRPr lang="en-US" sz="2400" dirty="0" smtClean="0">
              <a:solidFill>
                <a:srgbClr val="111111"/>
              </a:solidFill>
              <a:latin typeface="Myriad Web Pro" charset="0"/>
            </a:endParaRPr>
          </a:p>
          <a:p>
            <a:pPr>
              <a:spcBef>
                <a:spcPct val="50000"/>
              </a:spcBef>
            </a:pPr>
            <a:endParaRPr lang="en-US" sz="2400" dirty="0" smtClean="0">
              <a:solidFill>
                <a:srgbClr val="111111"/>
              </a:solidFill>
              <a:latin typeface="Myriad Web Pro" charset="0"/>
            </a:endParaRPr>
          </a:p>
          <a:p>
            <a:pPr>
              <a:spcBef>
                <a:spcPct val="50000"/>
              </a:spcBef>
            </a:pPr>
            <a:endParaRPr lang="en-US" sz="2400" dirty="0" smtClean="0">
              <a:solidFill>
                <a:srgbClr val="111111"/>
              </a:solidFill>
              <a:latin typeface="Myriad Web Pro" charset="0"/>
            </a:endParaRPr>
          </a:p>
          <a:p>
            <a:pPr>
              <a:spcBef>
                <a:spcPct val="50000"/>
              </a:spcBef>
            </a:pPr>
            <a:endParaRPr lang="en-US" sz="2400" dirty="0" smtClean="0">
              <a:solidFill>
                <a:srgbClr val="111111"/>
              </a:solidFill>
              <a:latin typeface="Myriad Web Pro" charset="0"/>
            </a:endParaRPr>
          </a:p>
          <a:p>
            <a:pPr>
              <a:spcBef>
                <a:spcPct val="50000"/>
              </a:spcBef>
            </a:pPr>
            <a:endParaRPr lang="en-US" sz="2400" dirty="0" smtClean="0">
              <a:solidFill>
                <a:srgbClr val="111111"/>
              </a:solidFill>
              <a:latin typeface="Myriad Web Pro" charset="0"/>
            </a:endParaRPr>
          </a:p>
          <a:p>
            <a:pPr>
              <a:spcBef>
                <a:spcPct val="50000"/>
              </a:spcBef>
            </a:pPr>
            <a:endParaRPr lang="en-US" sz="2400" dirty="0">
              <a:solidFill>
                <a:srgbClr val="111111"/>
              </a:solidFill>
              <a:latin typeface="Myriad Web Pro" charset="0"/>
            </a:endParaRPr>
          </a:p>
        </p:txBody>
      </p:sp>
      <p:sp>
        <p:nvSpPr>
          <p:cNvPr id="11269" name="Slide Number Placeholder 3"/>
          <p:cNvSpPr txBox="1">
            <a:spLocks/>
          </p:cNvSpPr>
          <p:nvPr/>
        </p:nvSpPr>
        <p:spPr bwMode="auto">
          <a:xfrm>
            <a:off x="8382000" y="6096000"/>
            <a:ext cx="457200" cy="476250"/>
          </a:xfrm>
          <a:prstGeom prst="rect">
            <a:avLst/>
          </a:prstGeom>
          <a:noFill/>
          <a:ln w="9525">
            <a:noFill/>
            <a:miter lim="800000"/>
            <a:headEnd/>
            <a:tailEnd/>
          </a:ln>
        </p:spPr>
        <p:txBody>
          <a:bodyPr/>
          <a:lstStyle/>
          <a:p>
            <a:fld id="{C2E8A32E-6029-416F-8504-BAE2889EF01A}" type="slidenum">
              <a:rPr lang="en-US">
                <a:latin typeface="Myriad Web Pro" charset="0"/>
              </a:rPr>
              <a:pPr/>
              <a:t>3</a:t>
            </a:fld>
            <a:endParaRPr lang="en-US">
              <a:latin typeface="Myriad Web Pro" charset="0"/>
            </a:endParaRPr>
          </a:p>
        </p:txBody>
      </p:sp>
      <p:sp>
        <p:nvSpPr>
          <p:cNvPr id="5" name="Content Placeholder 4"/>
          <p:cNvSpPr>
            <a:spLocks noGrp="1"/>
          </p:cNvSpPr>
          <p:nvPr>
            <p:ph idx="1"/>
          </p:nvPr>
        </p:nvSpPr>
        <p:spPr/>
        <p:txBody>
          <a:bodyPr>
            <a:normAutofit fontScale="92500" lnSpcReduction="10000"/>
          </a:bodyPr>
          <a:lstStyle/>
          <a:p>
            <a:pPr rtl="0" fontAlgn="auto"/>
            <a:r>
              <a:rPr lang="en-US" sz="2400" b="1" kern="1200" baseline="0" dirty="0" smtClean="0">
                <a:solidFill>
                  <a:schemeClr val="bg2"/>
                </a:solidFill>
                <a:latin typeface="+mn-lt"/>
                <a:ea typeface="+mn-ea"/>
                <a:cs typeface="+mn-cs"/>
              </a:rPr>
              <a:t>DSLR  developed a capabilities-based approach for the new PHEP cooperative agreement to address issues identified during the current 2005-2010 program cycle. </a:t>
            </a:r>
          </a:p>
          <a:p>
            <a:pPr rtl="0" fontAlgn="auto"/>
            <a:r>
              <a:rPr lang="en-US" sz="2400" b="1" kern="1200" baseline="0" dirty="0" smtClean="0">
                <a:solidFill>
                  <a:schemeClr val="bg2"/>
                </a:solidFill>
                <a:latin typeface="+mn-lt"/>
                <a:ea typeface="+mn-ea"/>
                <a:cs typeface="+mn-cs"/>
              </a:rPr>
              <a:t>The capabilities model is intended to:</a:t>
            </a:r>
            <a:endParaRPr lang="en-US" dirty="0" smtClean="0"/>
          </a:p>
          <a:p>
            <a:pPr rtl="0" fontAlgn="auto"/>
            <a:endParaRPr lang="en-US" sz="2400" b="1" kern="1200" baseline="0" dirty="0" smtClean="0">
              <a:solidFill>
                <a:schemeClr val="bg2"/>
              </a:solidFill>
              <a:latin typeface="+mn-lt"/>
              <a:ea typeface="+mn-ea"/>
              <a:cs typeface="+mn-cs"/>
            </a:endParaRPr>
          </a:p>
          <a:p>
            <a:pPr lvl="1" rtl="0" fontAlgn="auto"/>
            <a:r>
              <a:rPr lang="en-US" sz="2000" b="1" kern="1200" baseline="0" dirty="0" smtClean="0">
                <a:solidFill>
                  <a:schemeClr val="bg2"/>
                </a:solidFill>
                <a:latin typeface="+mn-lt"/>
                <a:ea typeface="+mn-ea"/>
                <a:cs typeface="+mn-cs"/>
              </a:rPr>
              <a:t>Provide a more systematic process for subject matter expert  engagement </a:t>
            </a:r>
            <a:endParaRPr lang="en-US" dirty="0" smtClean="0"/>
          </a:p>
          <a:p>
            <a:pPr lvl="1" rtl="0" fontAlgn="auto"/>
            <a:r>
              <a:rPr lang="en-US" sz="2000" b="1" kern="1200" baseline="0" dirty="0" smtClean="0">
                <a:solidFill>
                  <a:schemeClr val="bg2"/>
                </a:solidFill>
                <a:latin typeface="+mn-lt"/>
                <a:ea typeface="+mn-ea"/>
                <a:cs typeface="+mn-cs"/>
              </a:rPr>
              <a:t>Prioritize preparedness capabilities most relevant to state and   local public health </a:t>
            </a:r>
            <a:endParaRPr lang="en-US" dirty="0" smtClean="0"/>
          </a:p>
          <a:p>
            <a:pPr lvl="1" rtl="0" fontAlgn="auto"/>
            <a:r>
              <a:rPr lang="en-US" sz="2000" b="1" kern="1200" baseline="0" dirty="0" smtClean="0">
                <a:solidFill>
                  <a:schemeClr val="bg2"/>
                </a:solidFill>
                <a:latin typeface="+mn-lt"/>
                <a:ea typeface="+mn-ea"/>
                <a:cs typeface="+mn-cs"/>
              </a:rPr>
              <a:t>Align with the DHS Target Capabilities List</a:t>
            </a:r>
            <a:endParaRPr lang="en-US" dirty="0" smtClean="0"/>
          </a:p>
          <a:p>
            <a:pPr lvl="1" rtl="0" fontAlgn="auto"/>
            <a:r>
              <a:rPr lang="en-US" sz="2000" b="1" kern="1200" baseline="0" dirty="0" smtClean="0">
                <a:solidFill>
                  <a:schemeClr val="bg2"/>
                </a:solidFill>
                <a:latin typeface="+mn-lt"/>
                <a:ea typeface="+mn-ea"/>
                <a:cs typeface="+mn-cs"/>
              </a:rPr>
              <a:t>Align with the National Health Security Strategy</a:t>
            </a:r>
            <a:endParaRPr lang="en-US" dirty="0" smtClean="0"/>
          </a:p>
          <a:p>
            <a:pPr lvl="1" rtl="0" fontAlgn="auto"/>
            <a:r>
              <a:rPr lang="en-US" sz="2000" b="1" kern="1200" baseline="0" dirty="0" smtClean="0">
                <a:solidFill>
                  <a:schemeClr val="bg2"/>
                </a:solidFill>
                <a:latin typeface="+mn-lt"/>
                <a:ea typeface="+mn-ea"/>
                <a:cs typeface="+mn-cs"/>
              </a:rPr>
              <a:t>Align with the CDC Strategic Preparedness Plan</a:t>
            </a:r>
            <a:endParaRPr lang="en-US" dirty="0" smtClean="0"/>
          </a:p>
          <a:p>
            <a:pPr lvl="1" rtl="0" fontAlgn="auto"/>
            <a:r>
              <a:rPr lang="en-US" sz="2000" b="1" kern="1200" baseline="0" dirty="0" smtClean="0">
                <a:solidFill>
                  <a:schemeClr val="bg2"/>
                </a:solidFill>
                <a:latin typeface="+mn-lt"/>
                <a:ea typeface="+mn-ea"/>
                <a:cs typeface="+mn-cs"/>
              </a:rPr>
              <a:t>Focus more on </a:t>
            </a:r>
            <a:r>
              <a:rPr lang="en-US" sz="2000" b="1" kern="1200" baseline="0" dirty="0" err="1" smtClean="0">
                <a:solidFill>
                  <a:schemeClr val="bg2"/>
                </a:solidFill>
                <a:latin typeface="+mn-lt"/>
                <a:ea typeface="+mn-ea"/>
                <a:cs typeface="+mn-cs"/>
              </a:rPr>
              <a:t>awardee</a:t>
            </a:r>
            <a:r>
              <a:rPr lang="en-US" sz="2000" b="1" kern="1200" baseline="0" dirty="0" smtClean="0">
                <a:solidFill>
                  <a:schemeClr val="bg2"/>
                </a:solidFill>
                <a:latin typeface="+mn-lt"/>
                <a:ea typeface="+mn-ea"/>
                <a:cs typeface="+mn-cs"/>
              </a:rPr>
              <a:t> strategic planning</a:t>
            </a:r>
            <a:endParaRPr lang="en-US" dirty="0" smtClean="0"/>
          </a:p>
          <a:p>
            <a:endParaRPr lang="en-US" dirty="0"/>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700" dirty="0" smtClean="0">
                <a:solidFill>
                  <a:srgbClr val="111111"/>
                </a:solidFill>
                <a:latin typeface="+mn-lt"/>
                <a:ea typeface="+mn-ea"/>
                <a:cs typeface="+mn-cs"/>
              </a:rPr>
              <a:t/>
            </a:r>
            <a:br>
              <a:rPr lang="en-US" sz="2700" dirty="0" smtClean="0">
                <a:solidFill>
                  <a:srgbClr val="111111"/>
                </a:solidFill>
                <a:latin typeface="+mn-lt"/>
                <a:ea typeface="+mn-ea"/>
                <a:cs typeface="+mn-cs"/>
              </a:rPr>
            </a:br>
            <a:r>
              <a:rPr lang="en-US" sz="2700" b="1" dirty="0" smtClean="0">
                <a:solidFill>
                  <a:srgbClr val="111111"/>
                </a:solidFill>
                <a:latin typeface="+mn-lt"/>
                <a:ea typeface="+mn-ea"/>
                <a:cs typeface="+mn-cs"/>
              </a:rPr>
              <a:t>National Standards for State and Local Planning</a:t>
            </a:r>
            <a:endParaRPr lang="en-US" sz="2700" b="1" dirty="0">
              <a:solidFill>
                <a:srgbClr val="111111"/>
              </a:solidFill>
              <a:latin typeface="+mn-lt"/>
              <a:ea typeface="+mn-ea"/>
              <a:cs typeface="+mn-cs"/>
            </a:endParaRPr>
          </a:p>
        </p:txBody>
      </p:sp>
      <p:sp>
        <p:nvSpPr>
          <p:cNvPr id="3" name="Content Placeholder 2"/>
          <p:cNvSpPr>
            <a:spLocks noGrp="1"/>
          </p:cNvSpPr>
          <p:nvPr>
            <p:ph idx="1"/>
          </p:nvPr>
        </p:nvSpPr>
        <p:spPr>
          <a:xfrm>
            <a:off x="457201" y="1306281"/>
            <a:ext cx="4953000" cy="4730625"/>
          </a:xfrm>
        </p:spPr>
        <p:txBody>
          <a:bodyPr>
            <a:normAutofit fontScale="85000" lnSpcReduction="10000"/>
          </a:bodyPr>
          <a:lstStyle/>
          <a:p>
            <a:pPr>
              <a:buClr>
                <a:schemeClr val="bg2">
                  <a:lumMod val="40000"/>
                  <a:lumOff val="60000"/>
                </a:schemeClr>
              </a:buClr>
              <a:buFont typeface="Arial" pitchFamily="34" charset="0"/>
              <a:buChar char="•"/>
            </a:pPr>
            <a:r>
              <a:rPr lang="en-US" dirty="0" smtClean="0">
                <a:solidFill>
                  <a:schemeClr val="tx2"/>
                </a:solidFill>
              </a:rPr>
              <a:t>Description of 15 capabilities and related functions, tasks, performance measures, and resources necessary for achieving each capability</a:t>
            </a:r>
          </a:p>
          <a:p>
            <a:pPr>
              <a:buNone/>
            </a:pPr>
            <a:endParaRPr lang="en-US" dirty="0" smtClean="0"/>
          </a:p>
          <a:p>
            <a:pPr>
              <a:buClr>
                <a:schemeClr val="bg2">
                  <a:lumMod val="40000"/>
                  <a:lumOff val="60000"/>
                </a:schemeClr>
              </a:buClr>
              <a:buFont typeface="Arial" pitchFamily="34" charset="0"/>
              <a:buChar char="•"/>
            </a:pPr>
            <a:r>
              <a:rPr lang="en-US" dirty="0" smtClean="0">
                <a:solidFill>
                  <a:schemeClr val="tx2"/>
                </a:solidFill>
              </a:rPr>
              <a:t>Suggested activities for using the national standards to help public health departments organize work and identify most pressing needs</a:t>
            </a:r>
          </a:p>
        </p:txBody>
      </p:sp>
      <p:pic>
        <p:nvPicPr>
          <p:cNvPr id="6" name="Picture 5" descr="&quot; &quot;"/>
          <p:cNvPicPr>
            <a:picLocks noChangeAspect="1"/>
          </p:cNvPicPr>
          <p:nvPr/>
        </p:nvPicPr>
        <p:blipFill>
          <a:blip r:embed="rId3" cstate="print"/>
          <a:stretch>
            <a:fillRect/>
          </a:stretch>
        </p:blipFill>
        <p:spPr>
          <a:xfrm>
            <a:off x="5638800" y="1678266"/>
            <a:ext cx="3019598" cy="4358640"/>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8" name="Text Box 23"/>
          <p:cNvSpPr txBox="1">
            <a:spLocks noChangeArrowheads="1"/>
          </p:cNvSpPr>
          <p:nvPr/>
        </p:nvSpPr>
        <p:spPr bwMode="auto">
          <a:xfrm>
            <a:off x="3733800" y="1833562"/>
            <a:ext cx="1828800" cy="646331"/>
          </a:xfrm>
          <a:prstGeom prst="rect">
            <a:avLst/>
          </a:prstGeom>
          <a:noFill/>
          <a:ln w="9525">
            <a:noFill/>
            <a:miter lim="800000"/>
            <a:headEnd/>
            <a:tailEnd/>
          </a:ln>
        </p:spPr>
        <p:txBody>
          <a:bodyPr>
            <a:spAutoFit/>
          </a:bodyPr>
          <a:lstStyle/>
          <a:p>
            <a:pPr algn="ctr"/>
            <a:r>
              <a:rPr lang="en-US" sz="1200" b="1" dirty="0">
                <a:solidFill>
                  <a:srgbClr val="111111"/>
                </a:solidFill>
              </a:rPr>
              <a:t>National Health Security Strategy</a:t>
            </a:r>
          </a:p>
          <a:p>
            <a:pPr algn="ctr"/>
            <a:r>
              <a:rPr lang="en-US" sz="1200" b="1" dirty="0">
                <a:solidFill>
                  <a:srgbClr val="111111"/>
                </a:solidFill>
              </a:rPr>
              <a:t>(NHSS)</a:t>
            </a:r>
          </a:p>
        </p:txBody>
      </p:sp>
      <p:cxnSp>
        <p:nvCxnSpPr>
          <p:cNvPr id="13328" name="AutoShape 46"/>
          <p:cNvCxnSpPr>
            <a:cxnSpLocks noChangeShapeType="1"/>
            <a:stCxn id="13322" idx="2"/>
            <a:endCxn id="13327" idx="0"/>
          </p:cNvCxnSpPr>
          <p:nvPr/>
        </p:nvCxnSpPr>
        <p:spPr bwMode="auto">
          <a:xfrm rot="16200000" flipH="1">
            <a:off x="2725847" y="973246"/>
            <a:ext cx="339507" cy="3352800"/>
          </a:xfrm>
          <a:prstGeom prst="bentConnector3">
            <a:avLst>
              <a:gd name="adj1" fmla="val 50000"/>
            </a:avLst>
          </a:prstGeom>
          <a:noFill/>
          <a:ln w="28575">
            <a:solidFill>
              <a:schemeClr val="accent1"/>
            </a:solidFill>
            <a:miter lim="800000"/>
            <a:headEnd/>
            <a:tailEnd type="triangle" w="med" len="med"/>
          </a:ln>
        </p:spPr>
      </p:cxnSp>
      <p:cxnSp>
        <p:nvCxnSpPr>
          <p:cNvPr id="13329" name="AutoShape 47"/>
          <p:cNvCxnSpPr>
            <a:cxnSpLocks noChangeShapeType="1"/>
            <a:endCxn id="13327" idx="0"/>
          </p:cNvCxnSpPr>
          <p:nvPr/>
        </p:nvCxnSpPr>
        <p:spPr bwMode="auto">
          <a:xfrm rot="16200000" flipH="1">
            <a:off x="3659297" y="1906696"/>
            <a:ext cx="339507" cy="1485900"/>
          </a:xfrm>
          <a:prstGeom prst="bentConnector3">
            <a:avLst>
              <a:gd name="adj1" fmla="val 50000"/>
            </a:avLst>
          </a:prstGeom>
          <a:noFill/>
          <a:ln w="28575">
            <a:solidFill>
              <a:schemeClr val="accent1"/>
            </a:solidFill>
            <a:miter lim="800000"/>
            <a:headEnd/>
            <a:tailEnd type="triangle" w="med" len="med"/>
          </a:ln>
        </p:spPr>
      </p:cxnSp>
      <p:cxnSp>
        <p:nvCxnSpPr>
          <p:cNvPr id="13330" name="AutoShape 48"/>
          <p:cNvCxnSpPr>
            <a:cxnSpLocks noChangeShapeType="1"/>
            <a:stCxn id="13318" idx="2"/>
            <a:endCxn id="13327" idx="0"/>
          </p:cNvCxnSpPr>
          <p:nvPr/>
        </p:nvCxnSpPr>
        <p:spPr bwMode="auto">
          <a:xfrm rot="5400000">
            <a:off x="4440347" y="2611546"/>
            <a:ext cx="339507" cy="76200"/>
          </a:xfrm>
          <a:prstGeom prst="bentConnector3">
            <a:avLst>
              <a:gd name="adj1" fmla="val 50000"/>
            </a:avLst>
          </a:prstGeom>
          <a:noFill/>
          <a:ln w="28575">
            <a:solidFill>
              <a:schemeClr val="accent1"/>
            </a:solidFill>
            <a:miter lim="800000"/>
            <a:headEnd/>
            <a:tailEnd type="triangle" w="med" len="med"/>
          </a:ln>
        </p:spPr>
      </p:cxnSp>
      <p:cxnSp>
        <p:nvCxnSpPr>
          <p:cNvPr id="13331" name="AutoShape 49"/>
          <p:cNvCxnSpPr>
            <a:cxnSpLocks noChangeShapeType="1"/>
            <a:stCxn id="13320" idx="2"/>
            <a:endCxn id="13327" idx="0"/>
          </p:cNvCxnSpPr>
          <p:nvPr/>
        </p:nvCxnSpPr>
        <p:spPr bwMode="auto">
          <a:xfrm rot="5400000">
            <a:off x="5371416" y="1675715"/>
            <a:ext cx="344269" cy="1943100"/>
          </a:xfrm>
          <a:prstGeom prst="bentConnector3">
            <a:avLst>
              <a:gd name="adj1" fmla="val 50000"/>
            </a:avLst>
          </a:prstGeom>
          <a:noFill/>
          <a:ln w="28575">
            <a:solidFill>
              <a:schemeClr val="accent1"/>
            </a:solidFill>
            <a:miter lim="800000"/>
            <a:headEnd/>
            <a:tailEnd type="triangle" w="med" len="med"/>
          </a:ln>
        </p:spPr>
      </p:cxnSp>
      <p:grpSp>
        <p:nvGrpSpPr>
          <p:cNvPr id="47" name="Group 46" descr="Homeland Security Presidential Directives (HSPD 5,8,21)&#10;Pandemic and All-Hazards Preparedness Act (PAHPA)&#10;National Health Security Strategy (NHSS)&#10;National Preparedness Guidelines Target Capability List (TCL)&#10;CDC Strategic Goals &#10;"/>
          <p:cNvGrpSpPr/>
          <p:nvPr/>
        </p:nvGrpSpPr>
        <p:grpSpPr>
          <a:xfrm>
            <a:off x="228600" y="1195169"/>
            <a:ext cx="8763000" cy="1284724"/>
            <a:chOff x="228600" y="1195169"/>
            <a:chExt cx="8763000" cy="1284724"/>
          </a:xfrm>
        </p:grpSpPr>
        <p:pic>
          <p:nvPicPr>
            <p:cNvPr id="13315" name="Picture 3" descr="1214156134049_us-congress-j001"/>
            <p:cNvPicPr>
              <a:picLocks noChangeAspect="1" noChangeArrowheads="1"/>
            </p:cNvPicPr>
            <p:nvPr/>
          </p:nvPicPr>
          <p:blipFill>
            <a:blip r:embed="rId3" cstate="print"/>
            <a:srcRect/>
            <a:stretch>
              <a:fillRect/>
            </a:stretch>
          </p:blipFill>
          <p:spPr bwMode="auto">
            <a:xfrm>
              <a:off x="2449286" y="1255495"/>
              <a:ext cx="979714" cy="537482"/>
            </a:xfrm>
            <a:prstGeom prst="rect">
              <a:avLst/>
            </a:prstGeom>
            <a:noFill/>
            <a:ln w="9525">
              <a:noFill/>
              <a:miter lim="800000"/>
              <a:headEnd/>
              <a:tailEnd/>
            </a:ln>
          </p:spPr>
        </p:pic>
        <p:pic>
          <p:nvPicPr>
            <p:cNvPr id="13316" name="Picture 4" descr="720px-US-WhiteHouse-Logo_svg"/>
            <p:cNvPicPr>
              <a:picLocks noChangeAspect="1" noChangeArrowheads="1"/>
            </p:cNvPicPr>
            <p:nvPr/>
          </p:nvPicPr>
          <p:blipFill>
            <a:blip r:embed="rId4" cstate="print"/>
            <a:srcRect/>
            <a:stretch>
              <a:fillRect/>
            </a:stretch>
          </p:blipFill>
          <p:spPr bwMode="auto">
            <a:xfrm>
              <a:off x="762000" y="1207869"/>
              <a:ext cx="914400" cy="620486"/>
            </a:xfrm>
            <a:prstGeom prst="rect">
              <a:avLst/>
            </a:prstGeom>
            <a:noFill/>
            <a:ln w="9525">
              <a:noFill/>
              <a:miter lim="800000"/>
              <a:headEnd/>
              <a:tailEnd/>
            </a:ln>
          </p:spPr>
        </p:pic>
        <p:pic>
          <p:nvPicPr>
            <p:cNvPr id="13317" name="Picture 26" descr="hhs-1"/>
            <p:cNvPicPr>
              <a:picLocks noChangeAspect="1" noChangeArrowheads="1"/>
            </p:cNvPicPr>
            <p:nvPr/>
          </p:nvPicPr>
          <p:blipFill>
            <a:blip r:embed="rId5" cstate="print"/>
            <a:srcRect/>
            <a:stretch>
              <a:fillRect/>
            </a:stretch>
          </p:blipFill>
          <p:spPr bwMode="auto">
            <a:xfrm>
              <a:off x="4299856" y="1207870"/>
              <a:ext cx="653143" cy="624568"/>
            </a:xfrm>
            <a:prstGeom prst="rect">
              <a:avLst/>
            </a:prstGeom>
            <a:solidFill>
              <a:schemeClr val="accent1"/>
            </a:solidFill>
            <a:ln w="9525">
              <a:noFill/>
              <a:miter lim="800000"/>
              <a:headEnd/>
              <a:tailEnd/>
            </a:ln>
          </p:spPr>
        </p:pic>
        <p:pic>
          <p:nvPicPr>
            <p:cNvPr id="13319" name="Picture 28" descr="dhs-1"/>
            <p:cNvPicPr>
              <a:picLocks noChangeAspect="1" noChangeArrowheads="1"/>
            </p:cNvPicPr>
            <p:nvPr/>
          </p:nvPicPr>
          <p:blipFill>
            <a:blip r:embed="rId6" cstate="print"/>
            <a:srcRect/>
            <a:stretch>
              <a:fillRect/>
            </a:stretch>
          </p:blipFill>
          <p:spPr bwMode="auto">
            <a:xfrm>
              <a:off x="6215742" y="1195169"/>
              <a:ext cx="718457" cy="664028"/>
            </a:xfrm>
            <a:prstGeom prst="rect">
              <a:avLst/>
            </a:prstGeom>
            <a:noFill/>
            <a:ln w="9525">
              <a:noFill/>
              <a:miter lim="800000"/>
              <a:headEnd/>
              <a:tailEnd/>
            </a:ln>
          </p:spPr>
        </p:pic>
        <p:sp>
          <p:nvSpPr>
            <p:cNvPr id="13320" name="Text Box 23"/>
            <p:cNvSpPr txBox="1">
              <a:spLocks noChangeArrowheads="1"/>
            </p:cNvSpPr>
            <p:nvPr/>
          </p:nvSpPr>
          <p:spPr bwMode="auto">
            <a:xfrm>
              <a:off x="5181600" y="1828800"/>
              <a:ext cx="2667000" cy="646331"/>
            </a:xfrm>
            <a:prstGeom prst="rect">
              <a:avLst/>
            </a:prstGeom>
            <a:noFill/>
            <a:ln w="9525">
              <a:noFill/>
              <a:miter lim="800000"/>
              <a:headEnd/>
              <a:tailEnd/>
            </a:ln>
          </p:spPr>
          <p:txBody>
            <a:bodyPr>
              <a:spAutoFit/>
            </a:bodyPr>
            <a:lstStyle/>
            <a:p>
              <a:pPr algn="ctr"/>
              <a:r>
                <a:rPr lang="en-US" sz="1200" b="1" dirty="0">
                  <a:solidFill>
                    <a:srgbClr val="111111"/>
                  </a:solidFill>
                </a:rPr>
                <a:t>National Preparedness Guidelines</a:t>
              </a:r>
              <a:br>
                <a:rPr lang="en-US" sz="1200" b="1" dirty="0">
                  <a:solidFill>
                    <a:srgbClr val="111111"/>
                  </a:solidFill>
                </a:rPr>
              </a:br>
              <a:r>
                <a:rPr lang="en-US" sz="1200" b="1" dirty="0">
                  <a:solidFill>
                    <a:srgbClr val="111111"/>
                  </a:solidFill>
                </a:rPr>
                <a:t>Target Capability List </a:t>
              </a:r>
              <a:br>
                <a:rPr lang="en-US" sz="1200" b="1" dirty="0">
                  <a:solidFill>
                    <a:srgbClr val="111111"/>
                  </a:solidFill>
                </a:rPr>
              </a:br>
              <a:r>
                <a:rPr lang="en-US" sz="1200" b="1" dirty="0">
                  <a:solidFill>
                    <a:srgbClr val="111111"/>
                  </a:solidFill>
                </a:rPr>
                <a:t>(TCL)</a:t>
              </a:r>
            </a:p>
          </p:txBody>
        </p:sp>
        <p:sp>
          <p:nvSpPr>
            <p:cNvPr id="13321" name="Text Box 23"/>
            <p:cNvSpPr txBox="1">
              <a:spLocks noChangeArrowheads="1"/>
            </p:cNvSpPr>
            <p:nvPr/>
          </p:nvSpPr>
          <p:spPr bwMode="auto">
            <a:xfrm>
              <a:off x="1905000" y="1833562"/>
              <a:ext cx="2209800" cy="646331"/>
            </a:xfrm>
            <a:prstGeom prst="rect">
              <a:avLst/>
            </a:prstGeom>
            <a:noFill/>
            <a:ln w="9525">
              <a:noFill/>
              <a:miter lim="800000"/>
              <a:headEnd/>
              <a:tailEnd/>
            </a:ln>
          </p:spPr>
          <p:txBody>
            <a:bodyPr>
              <a:spAutoFit/>
            </a:bodyPr>
            <a:lstStyle/>
            <a:p>
              <a:pPr algn="ctr"/>
              <a:r>
                <a:rPr lang="en-US" sz="1200" b="1" dirty="0">
                  <a:solidFill>
                    <a:srgbClr val="111111"/>
                  </a:solidFill>
                </a:rPr>
                <a:t>Pandemic and All-Hazards Preparedness Act</a:t>
              </a:r>
            </a:p>
            <a:p>
              <a:pPr algn="ctr"/>
              <a:r>
                <a:rPr lang="en-US" sz="1200" b="1" dirty="0">
                  <a:solidFill>
                    <a:srgbClr val="111111"/>
                  </a:solidFill>
                </a:rPr>
                <a:t>(PAHPA)</a:t>
              </a:r>
            </a:p>
          </p:txBody>
        </p:sp>
        <p:sp>
          <p:nvSpPr>
            <p:cNvPr id="13322" name="Text Box 23"/>
            <p:cNvSpPr txBox="1">
              <a:spLocks noChangeArrowheads="1"/>
            </p:cNvSpPr>
            <p:nvPr/>
          </p:nvSpPr>
          <p:spPr bwMode="auto">
            <a:xfrm>
              <a:off x="228600" y="1833562"/>
              <a:ext cx="1981200" cy="646331"/>
            </a:xfrm>
            <a:prstGeom prst="rect">
              <a:avLst/>
            </a:prstGeom>
            <a:noFill/>
            <a:ln w="9525">
              <a:noFill/>
              <a:miter lim="800000"/>
              <a:headEnd/>
              <a:tailEnd/>
            </a:ln>
          </p:spPr>
          <p:txBody>
            <a:bodyPr>
              <a:spAutoFit/>
            </a:bodyPr>
            <a:lstStyle/>
            <a:p>
              <a:pPr algn="ctr"/>
              <a:r>
                <a:rPr lang="en-US" sz="1200" b="1" dirty="0">
                  <a:solidFill>
                    <a:srgbClr val="111111"/>
                  </a:solidFill>
                </a:rPr>
                <a:t>Homeland Security Presidential Directives</a:t>
              </a:r>
            </a:p>
            <a:p>
              <a:pPr algn="ctr"/>
              <a:r>
                <a:rPr lang="en-US" sz="1200" b="1" dirty="0">
                  <a:solidFill>
                    <a:srgbClr val="111111"/>
                  </a:solidFill>
                </a:rPr>
                <a:t>(HSPD 5,8,21)</a:t>
              </a:r>
            </a:p>
          </p:txBody>
        </p:sp>
        <p:pic>
          <p:nvPicPr>
            <p:cNvPr id="36" name="Picture 35" descr="cdc_logo.jpg"/>
            <p:cNvPicPr>
              <a:picLocks noChangeAspect="1"/>
            </p:cNvPicPr>
            <p:nvPr/>
          </p:nvPicPr>
          <p:blipFill>
            <a:blip r:embed="rId7" cstate="print"/>
            <a:stretch>
              <a:fillRect/>
            </a:stretch>
          </p:blipFill>
          <p:spPr>
            <a:xfrm>
              <a:off x="7913914" y="1198891"/>
              <a:ext cx="849086" cy="622780"/>
            </a:xfrm>
            <a:prstGeom prst="rect">
              <a:avLst/>
            </a:prstGeom>
          </p:spPr>
        </p:pic>
        <p:sp>
          <p:nvSpPr>
            <p:cNvPr id="37" name="Text Box 23"/>
            <p:cNvSpPr txBox="1">
              <a:spLocks noChangeArrowheads="1"/>
            </p:cNvSpPr>
            <p:nvPr/>
          </p:nvSpPr>
          <p:spPr bwMode="auto">
            <a:xfrm>
              <a:off x="7620000" y="1833717"/>
              <a:ext cx="1371600" cy="461665"/>
            </a:xfrm>
            <a:prstGeom prst="rect">
              <a:avLst/>
            </a:prstGeom>
            <a:noFill/>
            <a:ln w="9525">
              <a:noFill/>
              <a:miter lim="800000"/>
              <a:headEnd/>
              <a:tailEnd/>
            </a:ln>
          </p:spPr>
          <p:txBody>
            <a:bodyPr wrap="square">
              <a:spAutoFit/>
            </a:bodyPr>
            <a:lstStyle/>
            <a:p>
              <a:pPr algn="ctr"/>
              <a:r>
                <a:rPr lang="en-US" sz="1200" b="1" dirty="0" smtClean="0">
                  <a:solidFill>
                    <a:srgbClr val="111111"/>
                  </a:solidFill>
                </a:rPr>
                <a:t>CDC Strategic Goals</a:t>
              </a:r>
              <a:endParaRPr lang="en-US" sz="1200" b="1" dirty="0">
                <a:solidFill>
                  <a:srgbClr val="111111"/>
                </a:solidFill>
              </a:endParaRPr>
            </a:p>
          </p:txBody>
        </p:sp>
      </p:grpSp>
      <p:cxnSp>
        <p:nvCxnSpPr>
          <p:cNvPr id="38" name="AutoShape 49"/>
          <p:cNvCxnSpPr>
            <a:cxnSpLocks noChangeShapeType="1"/>
            <a:stCxn id="37" idx="2"/>
            <a:endCxn id="13327" idx="0"/>
          </p:cNvCxnSpPr>
          <p:nvPr/>
        </p:nvCxnSpPr>
        <p:spPr bwMode="auto">
          <a:xfrm rot="5400000">
            <a:off x="6176891" y="690491"/>
            <a:ext cx="524018" cy="3733800"/>
          </a:xfrm>
          <a:prstGeom prst="bentConnector3">
            <a:avLst>
              <a:gd name="adj1" fmla="val 68231"/>
            </a:avLst>
          </a:prstGeom>
          <a:noFill/>
          <a:ln w="28575">
            <a:solidFill>
              <a:schemeClr val="accent1"/>
            </a:solidFill>
            <a:miter lim="800000"/>
            <a:headEnd/>
            <a:tailEnd type="triangle" w="med" len="med"/>
          </a:ln>
        </p:spPr>
      </p:cxnSp>
      <p:sp>
        <p:nvSpPr>
          <p:cNvPr id="44" name="Rectangle 6"/>
          <p:cNvSpPr txBox="1">
            <a:spLocks noChangeArrowheads="1"/>
          </p:cNvSpPr>
          <p:nvPr/>
        </p:nvSpPr>
        <p:spPr>
          <a:xfrm>
            <a:off x="457200" y="274638"/>
            <a:ext cx="8229600" cy="1143000"/>
          </a:xfrm>
          <a:prstGeom prst="rect">
            <a:avLst/>
          </a:prstGeom>
        </p:spPr>
        <p:txBody>
          <a:bodyPr anchor="ctr" anchorCtr="0"/>
          <a:lstStyle/>
          <a:p>
            <a:pPr marL="0" marR="0" lvl="0" indent="0" algn="ctr" defTabSz="914400" rtl="0" eaLnBrk="1" fontAlgn="auto" latinLnBrk="0" hangingPunct="1">
              <a:lnSpc>
                <a:spcPts val="3000"/>
              </a:lnSpc>
              <a:spcBef>
                <a:spcPct val="0"/>
              </a:spcBef>
              <a:spcAft>
                <a:spcPts val="0"/>
              </a:spcAft>
              <a:buClrTx/>
              <a:buSzTx/>
              <a:buFontTx/>
              <a:buNone/>
              <a:tabLst/>
              <a:defRPr/>
            </a:pPr>
            <a:endParaRPr kumimoji="0" lang="en-US" sz="3600" b="1" i="0" u="none" strike="noStrike" kern="1200" cap="none" spc="0" normalizeH="0" baseline="0" noProof="0" dirty="0" smtClean="0">
              <a:ln>
                <a:noFill/>
              </a:ln>
              <a:solidFill>
                <a:srgbClr val="111111"/>
              </a:solidFill>
              <a:effectLst/>
              <a:uLnTx/>
              <a:uFillTx/>
              <a:latin typeface="+mj-lt"/>
              <a:ea typeface="+mj-ea"/>
              <a:cs typeface="+mj-cs"/>
            </a:endParaRPr>
          </a:p>
        </p:txBody>
      </p:sp>
      <p:sp>
        <p:nvSpPr>
          <p:cNvPr id="69" name="Slide Number Placeholder 3"/>
          <p:cNvSpPr txBox="1">
            <a:spLocks/>
          </p:cNvSpPr>
          <p:nvPr/>
        </p:nvSpPr>
        <p:spPr>
          <a:xfrm>
            <a:off x="8382000" y="6096000"/>
            <a:ext cx="457200" cy="476250"/>
          </a:xfrm>
          <a:prstGeom prst="rect">
            <a:avLst/>
          </a:prstGeom>
          <a:no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0D40EB3E-DE4A-4995-A4B9-DB66F0C8FCF1}" type="slidenum">
              <a:rPr kumimoji="0" lang="en-US" sz="1800" b="0" i="0" u="none" strike="noStrike" kern="1200" cap="none" spc="0" normalizeH="0" baseline="0" noProof="0" smtClean="0">
                <a:ln>
                  <a:noFill/>
                </a:ln>
                <a:solidFill>
                  <a:schemeClr val="tx1"/>
                </a:solidFill>
                <a:effectLst/>
                <a:uLnTx/>
                <a:uFillTx/>
                <a:latin typeface="Arial" pitchFamily="34" charset="0"/>
                <a:cs typeface="Arial"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5</a:t>
            </a:fld>
            <a:endParaRPr kumimoji="0" lang="en-US" sz="1800" b="0" i="0" u="none" strike="noStrike" kern="1200" cap="none" spc="0" normalizeH="0" baseline="0" noProof="0" dirty="0" smtClean="0">
              <a:ln>
                <a:noFill/>
              </a:ln>
              <a:solidFill>
                <a:schemeClr val="tx1"/>
              </a:solidFill>
              <a:effectLst/>
              <a:uLnTx/>
              <a:uFillTx/>
              <a:latin typeface="Arial" pitchFamily="34" charset="0"/>
              <a:cs typeface="Arial" pitchFamily="34" charset="0"/>
            </a:endParaRPr>
          </a:p>
        </p:txBody>
      </p:sp>
      <p:grpSp>
        <p:nvGrpSpPr>
          <p:cNvPr id="57" name="Group 56" descr="Capability Selection Methodology&#10;&#10;DSLR Capabilities Work Group &#10;April - August 2009&#10;CDC Capabilities Work groups&#10;February 2010 - January 2011&#10;Program Partner Review&#10;June - November 201&#10;Partner Vetting&#10;September 2010 - January 2011&#10;CDC Clearance&#10;February  - March 2011&#10;PHEP Guidance&#10;Released April 2011&#10;"/>
          <p:cNvGrpSpPr/>
          <p:nvPr/>
        </p:nvGrpSpPr>
        <p:grpSpPr>
          <a:xfrm>
            <a:off x="363569" y="2819400"/>
            <a:ext cx="8780431" cy="3505200"/>
            <a:chOff x="363569" y="2819400"/>
            <a:chExt cx="8780431" cy="3505200"/>
          </a:xfrm>
        </p:grpSpPr>
        <p:sp>
          <p:nvSpPr>
            <p:cNvPr id="13323" name="Text Box 23"/>
            <p:cNvSpPr>
              <a:spLocks noChangeArrowheads="1"/>
            </p:cNvSpPr>
            <p:nvPr/>
          </p:nvSpPr>
          <p:spPr bwMode="auto">
            <a:xfrm>
              <a:off x="3429000" y="3317081"/>
              <a:ext cx="2286000" cy="340519"/>
            </a:xfrm>
            <a:prstGeom prst="roundRect">
              <a:avLst>
                <a:gd name="adj" fmla="val 16667"/>
              </a:avLst>
            </a:prstGeom>
            <a:solidFill>
              <a:schemeClr val="hlink"/>
            </a:solidFill>
            <a:ln w="9525" algn="ctr">
              <a:solidFill>
                <a:schemeClr val="accent1"/>
              </a:solidFill>
              <a:round/>
              <a:headEnd/>
              <a:tailEnd/>
            </a:ln>
          </p:spPr>
          <p:txBody>
            <a:bodyPr wrap="square">
              <a:spAutoFit/>
            </a:bodyPr>
            <a:lstStyle/>
            <a:p>
              <a:pPr algn="ctr"/>
              <a:r>
                <a:rPr lang="en-US" sz="1400" dirty="0" smtClean="0">
                  <a:latin typeface="+mn-lt"/>
                </a:rPr>
                <a:t>15 </a:t>
              </a:r>
              <a:r>
                <a:rPr lang="en-US" sz="1400" dirty="0">
                  <a:latin typeface="+mn-lt"/>
                </a:rPr>
                <a:t>PHEP </a:t>
              </a:r>
              <a:r>
                <a:rPr lang="en-US" sz="1400" dirty="0" smtClean="0">
                  <a:latin typeface="+mn-lt"/>
                </a:rPr>
                <a:t>Capabilities</a:t>
              </a:r>
              <a:endParaRPr lang="en-US" sz="1400" dirty="0">
                <a:latin typeface="+mn-lt"/>
              </a:endParaRPr>
            </a:p>
          </p:txBody>
        </p:sp>
        <p:sp>
          <p:nvSpPr>
            <p:cNvPr id="13325" name="Text Box 23"/>
            <p:cNvSpPr>
              <a:spLocks noChangeArrowheads="1"/>
            </p:cNvSpPr>
            <p:nvPr/>
          </p:nvSpPr>
          <p:spPr bwMode="auto">
            <a:xfrm>
              <a:off x="3429000" y="3830955"/>
              <a:ext cx="2286000" cy="817245"/>
            </a:xfrm>
            <a:prstGeom prst="roundRect">
              <a:avLst>
                <a:gd name="adj" fmla="val 16667"/>
              </a:avLst>
            </a:prstGeom>
            <a:solidFill>
              <a:schemeClr val="hlink"/>
            </a:solidFill>
            <a:ln w="9525" algn="ctr">
              <a:solidFill>
                <a:schemeClr val="accent1"/>
              </a:solidFill>
              <a:round/>
              <a:headEnd/>
              <a:tailEnd/>
            </a:ln>
          </p:spPr>
          <p:txBody>
            <a:bodyPr wrap="square">
              <a:spAutoFit/>
            </a:bodyPr>
            <a:lstStyle/>
            <a:p>
              <a:pPr algn="ctr"/>
              <a:r>
                <a:rPr lang="en-US" sz="1400" dirty="0" smtClean="0">
                  <a:solidFill>
                    <a:schemeClr val="tx1"/>
                  </a:solidFill>
                  <a:latin typeface="+mn-lt"/>
                </a:rPr>
                <a:t>Functions, Resource Elements, and </a:t>
              </a:r>
              <a:r>
                <a:rPr lang="en-US" sz="1400" dirty="0" smtClean="0">
                  <a:latin typeface="+mn-lt"/>
                </a:rPr>
                <a:t>Capability Planning Guide</a:t>
              </a:r>
              <a:endParaRPr lang="en-US" sz="1400" dirty="0">
                <a:solidFill>
                  <a:schemeClr val="tx1"/>
                </a:solidFill>
                <a:latin typeface="+mn-lt"/>
              </a:endParaRPr>
            </a:p>
          </p:txBody>
        </p:sp>
        <p:sp>
          <p:nvSpPr>
            <p:cNvPr id="13327" name="Rectangle 43"/>
            <p:cNvSpPr>
              <a:spLocks noChangeArrowheads="1"/>
            </p:cNvSpPr>
            <p:nvPr/>
          </p:nvSpPr>
          <p:spPr bwMode="auto">
            <a:xfrm>
              <a:off x="3048000" y="2819400"/>
              <a:ext cx="3048000" cy="307777"/>
            </a:xfrm>
            <a:prstGeom prst="rect">
              <a:avLst/>
            </a:prstGeom>
            <a:noFill/>
            <a:ln w="9525" algn="ctr">
              <a:noFill/>
              <a:miter lim="800000"/>
              <a:headEnd/>
              <a:tailEnd/>
            </a:ln>
          </p:spPr>
          <p:txBody>
            <a:bodyPr>
              <a:spAutoFit/>
            </a:bodyPr>
            <a:lstStyle/>
            <a:p>
              <a:r>
                <a:rPr lang="en-US" sz="1400" b="1" dirty="0">
                  <a:solidFill>
                    <a:srgbClr val="111111"/>
                  </a:solidFill>
                </a:rPr>
                <a:t>Capability</a:t>
              </a:r>
              <a:r>
                <a:rPr lang="en-US" sz="1400" b="1" dirty="0">
                  <a:solidFill>
                    <a:schemeClr val="bg2"/>
                  </a:solidFill>
                </a:rPr>
                <a:t> </a:t>
              </a:r>
              <a:r>
                <a:rPr lang="en-US" sz="1400" b="1" dirty="0">
                  <a:solidFill>
                    <a:srgbClr val="111111"/>
                  </a:solidFill>
                </a:rPr>
                <a:t>Selection Methodology</a:t>
              </a:r>
            </a:p>
          </p:txBody>
        </p:sp>
        <p:cxnSp>
          <p:nvCxnSpPr>
            <p:cNvPr id="13332" name="AutoShape 50"/>
            <p:cNvCxnSpPr>
              <a:cxnSpLocks noChangeShapeType="1"/>
              <a:stCxn id="13327" idx="2"/>
              <a:endCxn id="13323" idx="0"/>
            </p:cNvCxnSpPr>
            <p:nvPr/>
          </p:nvCxnSpPr>
          <p:spPr bwMode="auto">
            <a:xfrm rot="5400000">
              <a:off x="4477048" y="3222129"/>
              <a:ext cx="189904" cy="1588"/>
            </a:xfrm>
            <a:prstGeom prst="straightConnector1">
              <a:avLst/>
            </a:prstGeom>
            <a:noFill/>
            <a:ln w="28575">
              <a:solidFill>
                <a:schemeClr val="accent1"/>
              </a:solidFill>
              <a:round/>
              <a:headEnd/>
              <a:tailEnd type="triangle" w="med" len="med"/>
            </a:ln>
          </p:spPr>
        </p:cxnSp>
        <p:cxnSp>
          <p:nvCxnSpPr>
            <p:cNvPr id="13333" name="AutoShape 51"/>
            <p:cNvCxnSpPr>
              <a:cxnSpLocks noChangeShapeType="1"/>
              <a:stCxn id="13323" idx="2"/>
              <a:endCxn id="13325" idx="0"/>
            </p:cNvCxnSpPr>
            <p:nvPr/>
          </p:nvCxnSpPr>
          <p:spPr bwMode="auto">
            <a:xfrm rot="5400000">
              <a:off x="4485323" y="3744277"/>
              <a:ext cx="173355" cy="1588"/>
            </a:xfrm>
            <a:prstGeom prst="bentConnector3">
              <a:avLst>
                <a:gd name="adj1" fmla="val 50000"/>
              </a:avLst>
            </a:prstGeom>
            <a:noFill/>
            <a:ln w="28575">
              <a:solidFill>
                <a:schemeClr val="accent1"/>
              </a:solidFill>
              <a:miter lim="800000"/>
              <a:headEnd/>
              <a:tailEnd type="triangle" w="med" len="med"/>
            </a:ln>
          </p:spPr>
        </p:cxnSp>
        <p:pic>
          <p:nvPicPr>
            <p:cNvPr id="24" name="Picture 23" descr="header_logo.gif"/>
            <p:cNvPicPr>
              <a:picLocks noChangeAspect="1"/>
            </p:cNvPicPr>
            <p:nvPr/>
          </p:nvPicPr>
          <p:blipFill>
            <a:blip r:embed="rId8" cstate="print"/>
            <a:srcRect r="51931"/>
            <a:stretch>
              <a:fillRect/>
            </a:stretch>
          </p:blipFill>
          <p:spPr>
            <a:xfrm>
              <a:off x="1125569" y="4876800"/>
              <a:ext cx="1066800" cy="333376"/>
            </a:xfrm>
            <a:prstGeom prst="rect">
              <a:avLst/>
            </a:prstGeom>
          </p:spPr>
        </p:pic>
        <p:pic>
          <p:nvPicPr>
            <p:cNvPr id="25" name="Picture 24" descr="APHL_logo_acronym_hires.jpg"/>
            <p:cNvPicPr>
              <a:picLocks noChangeAspect="1"/>
            </p:cNvPicPr>
            <p:nvPr/>
          </p:nvPicPr>
          <p:blipFill>
            <a:blip r:embed="rId9" cstate="print"/>
            <a:stretch>
              <a:fillRect/>
            </a:stretch>
          </p:blipFill>
          <p:spPr>
            <a:xfrm>
              <a:off x="400536" y="3810000"/>
              <a:ext cx="513864" cy="366712"/>
            </a:xfrm>
            <a:prstGeom prst="rect">
              <a:avLst/>
            </a:prstGeom>
          </p:spPr>
        </p:pic>
        <p:pic>
          <p:nvPicPr>
            <p:cNvPr id="26" name="Picture 25" descr="asthologo.jpg"/>
            <p:cNvPicPr>
              <a:picLocks noChangeAspect="1"/>
            </p:cNvPicPr>
            <p:nvPr/>
          </p:nvPicPr>
          <p:blipFill>
            <a:blip r:embed="rId10" cstate="print"/>
            <a:stretch>
              <a:fillRect/>
            </a:stretch>
          </p:blipFill>
          <p:spPr>
            <a:xfrm>
              <a:off x="2344769" y="4876800"/>
              <a:ext cx="833438" cy="314325"/>
            </a:xfrm>
            <a:prstGeom prst="rect">
              <a:avLst/>
            </a:prstGeom>
          </p:spPr>
        </p:pic>
        <p:pic>
          <p:nvPicPr>
            <p:cNvPr id="27" name="Picture 26" descr="CSTE-New-Logo_2935.jpg"/>
            <p:cNvPicPr>
              <a:picLocks noChangeAspect="1"/>
            </p:cNvPicPr>
            <p:nvPr/>
          </p:nvPicPr>
          <p:blipFill>
            <a:blip r:embed="rId11" cstate="print"/>
            <a:srcRect l="36286"/>
            <a:stretch>
              <a:fillRect/>
            </a:stretch>
          </p:blipFill>
          <p:spPr>
            <a:xfrm>
              <a:off x="1277969" y="4267200"/>
              <a:ext cx="1905000" cy="320348"/>
            </a:xfrm>
            <a:prstGeom prst="rect">
              <a:avLst/>
            </a:prstGeom>
          </p:spPr>
        </p:pic>
        <p:sp>
          <p:nvSpPr>
            <p:cNvPr id="64" name="Text Box 23"/>
            <p:cNvSpPr>
              <a:spLocks noChangeArrowheads="1"/>
            </p:cNvSpPr>
            <p:nvPr/>
          </p:nvSpPr>
          <p:spPr bwMode="auto">
            <a:xfrm>
              <a:off x="3429000" y="5939135"/>
              <a:ext cx="2286000" cy="340519"/>
            </a:xfrm>
            <a:prstGeom prst="roundRect">
              <a:avLst>
                <a:gd name="adj" fmla="val 16667"/>
              </a:avLst>
            </a:prstGeom>
            <a:solidFill>
              <a:schemeClr val="hlink"/>
            </a:solidFill>
            <a:ln w="9525" algn="ctr">
              <a:solidFill>
                <a:schemeClr val="accent1"/>
              </a:solidFill>
              <a:round/>
              <a:headEnd/>
              <a:tailEnd/>
            </a:ln>
          </p:spPr>
          <p:txBody>
            <a:bodyPr wrap="square">
              <a:spAutoFit/>
            </a:bodyPr>
            <a:lstStyle/>
            <a:p>
              <a:pPr algn="ctr"/>
              <a:r>
                <a:rPr lang="en-US" sz="1400" dirty="0" smtClean="0">
                  <a:latin typeface="+mn-lt"/>
                </a:rPr>
                <a:t>PHEP Guidance</a:t>
              </a:r>
              <a:endParaRPr lang="en-US" sz="1400" dirty="0">
                <a:latin typeface="+mn-lt"/>
              </a:endParaRPr>
            </a:p>
          </p:txBody>
        </p:sp>
        <p:cxnSp>
          <p:nvCxnSpPr>
            <p:cNvPr id="39" name="AutoShape 51"/>
            <p:cNvCxnSpPr>
              <a:cxnSpLocks noChangeShapeType="1"/>
              <a:stCxn id="13325" idx="2"/>
              <a:endCxn id="99" idx="0"/>
            </p:cNvCxnSpPr>
            <p:nvPr/>
          </p:nvCxnSpPr>
          <p:spPr bwMode="auto">
            <a:xfrm rot="5400000">
              <a:off x="4457700" y="4762500"/>
              <a:ext cx="228600" cy="1588"/>
            </a:xfrm>
            <a:prstGeom prst="bentConnector3">
              <a:avLst>
                <a:gd name="adj1" fmla="val 50000"/>
              </a:avLst>
            </a:prstGeom>
            <a:noFill/>
            <a:ln w="28575">
              <a:solidFill>
                <a:schemeClr val="accent1"/>
              </a:solidFill>
              <a:miter lim="800000"/>
              <a:headEnd/>
              <a:tailEnd type="triangle" w="med" len="med"/>
            </a:ln>
          </p:spPr>
        </p:cxnSp>
        <p:sp>
          <p:nvSpPr>
            <p:cNvPr id="66" name="Text Box 23"/>
            <p:cNvSpPr>
              <a:spLocks noChangeArrowheads="1"/>
            </p:cNvSpPr>
            <p:nvPr/>
          </p:nvSpPr>
          <p:spPr bwMode="auto">
            <a:xfrm>
              <a:off x="3429000" y="5374481"/>
              <a:ext cx="2286000" cy="340519"/>
            </a:xfrm>
            <a:prstGeom prst="roundRect">
              <a:avLst>
                <a:gd name="adj" fmla="val 16667"/>
              </a:avLst>
            </a:prstGeom>
            <a:solidFill>
              <a:schemeClr val="hlink"/>
            </a:solidFill>
            <a:ln w="9525" algn="ctr">
              <a:solidFill>
                <a:schemeClr val="accent1"/>
              </a:solidFill>
              <a:round/>
              <a:headEnd/>
              <a:tailEnd/>
            </a:ln>
          </p:spPr>
          <p:txBody>
            <a:bodyPr wrap="square">
              <a:spAutoFit/>
            </a:bodyPr>
            <a:lstStyle/>
            <a:p>
              <a:pPr algn="ctr"/>
              <a:r>
                <a:rPr lang="en-US" sz="1400" dirty="0" smtClean="0">
                  <a:latin typeface="+mn-lt"/>
                </a:rPr>
                <a:t>Clearance</a:t>
              </a:r>
              <a:endParaRPr lang="en-US" sz="1400" dirty="0">
                <a:latin typeface="+mn-lt"/>
              </a:endParaRPr>
            </a:p>
          </p:txBody>
        </p:sp>
        <p:cxnSp>
          <p:nvCxnSpPr>
            <p:cNvPr id="68" name="AutoShape 51"/>
            <p:cNvCxnSpPr>
              <a:cxnSpLocks noChangeShapeType="1"/>
              <a:stCxn id="66" idx="2"/>
              <a:endCxn id="64" idx="0"/>
            </p:cNvCxnSpPr>
            <p:nvPr/>
          </p:nvCxnSpPr>
          <p:spPr bwMode="auto">
            <a:xfrm rot="5400000">
              <a:off x="4459933" y="5827067"/>
              <a:ext cx="224135" cy="1588"/>
            </a:xfrm>
            <a:prstGeom prst="bentConnector3">
              <a:avLst>
                <a:gd name="adj1" fmla="val 50000"/>
              </a:avLst>
            </a:prstGeom>
            <a:noFill/>
            <a:ln w="28575">
              <a:solidFill>
                <a:schemeClr val="accent1"/>
              </a:solidFill>
              <a:miter lim="800000"/>
              <a:headEnd/>
              <a:tailEnd type="triangle" w="med" len="med"/>
            </a:ln>
          </p:spPr>
        </p:cxnSp>
        <p:pic>
          <p:nvPicPr>
            <p:cNvPr id="71" name="Picture 70" descr="cdc_logo.jpg"/>
            <p:cNvPicPr>
              <a:picLocks noChangeAspect="1"/>
            </p:cNvPicPr>
            <p:nvPr/>
          </p:nvPicPr>
          <p:blipFill>
            <a:blip r:embed="rId7" cstate="print"/>
            <a:stretch>
              <a:fillRect/>
            </a:stretch>
          </p:blipFill>
          <p:spPr>
            <a:xfrm>
              <a:off x="1830650" y="3810000"/>
              <a:ext cx="455350" cy="333986"/>
            </a:xfrm>
            <a:prstGeom prst="rect">
              <a:avLst/>
            </a:prstGeom>
          </p:spPr>
        </p:pic>
        <p:pic>
          <p:nvPicPr>
            <p:cNvPr id="72" name="Picture 28" descr="dhs-1"/>
            <p:cNvPicPr>
              <a:picLocks noChangeAspect="1" noChangeArrowheads="1"/>
            </p:cNvPicPr>
            <p:nvPr/>
          </p:nvPicPr>
          <p:blipFill>
            <a:blip r:embed="rId6" cstate="print"/>
            <a:srcRect/>
            <a:stretch>
              <a:fillRect/>
            </a:stretch>
          </p:blipFill>
          <p:spPr bwMode="auto">
            <a:xfrm>
              <a:off x="2363432" y="3810000"/>
              <a:ext cx="379768" cy="350998"/>
            </a:xfrm>
            <a:prstGeom prst="rect">
              <a:avLst/>
            </a:prstGeom>
            <a:noFill/>
            <a:ln w="9525">
              <a:noFill/>
              <a:miter lim="800000"/>
              <a:headEnd/>
              <a:tailEnd/>
            </a:ln>
          </p:spPr>
        </p:pic>
        <p:pic>
          <p:nvPicPr>
            <p:cNvPr id="73" name="Picture 26" descr="hhs-1"/>
            <p:cNvPicPr>
              <a:picLocks noChangeAspect="1" noChangeArrowheads="1"/>
            </p:cNvPicPr>
            <p:nvPr/>
          </p:nvPicPr>
          <p:blipFill>
            <a:blip r:embed="rId5" cstate="print"/>
            <a:srcRect/>
            <a:stretch>
              <a:fillRect/>
            </a:stretch>
          </p:blipFill>
          <p:spPr bwMode="auto">
            <a:xfrm>
              <a:off x="2801969" y="3810000"/>
              <a:ext cx="398431" cy="381000"/>
            </a:xfrm>
            <a:prstGeom prst="rect">
              <a:avLst/>
            </a:prstGeom>
            <a:solidFill>
              <a:schemeClr val="accent1"/>
            </a:solidFill>
            <a:ln w="9525">
              <a:noFill/>
              <a:miter lim="800000"/>
              <a:headEnd/>
              <a:tailEnd/>
            </a:ln>
          </p:spPr>
        </p:pic>
        <p:sp>
          <p:nvSpPr>
            <p:cNvPr id="93" name="Text Box 23"/>
            <p:cNvSpPr txBox="1">
              <a:spLocks noChangeArrowheads="1"/>
            </p:cNvSpPr>
            <p:nvPr/>
          </p:nvSpPr>
          <p:spPr bwMode="auto">
            <a:xfrm>
              <a:off x="5867400" y="3272135"/>
              <a:ext cx="2971800" cy="461665"/>
            </a:xfrm>
            <a:prstGeom prst="rect">
              <a:avLst/>
            </a:prstGeom>
            <a:noFill/>
            <a:ln w="9525">
              <a:noFill/>
              <a:miter lim="800000"/>
              <a:headEnd/>
              <a:tailEnd/>
            </a:ln>
          </p:spPr>
          <p:txBody>
            <a:bodyPr wrap="square">
              <a:spAutoFit/>
            </a:bodyPr>
            <a:lstStyle/>
            <a:p>
              <a:r>
                <a:rPr lang="en-US" sz="1200" b="1" dirty="0">
                  <a:solidFill>
                    <a:srgbClr val="111111"/>
                  </a:solidFill>
                </a:rPr>
                <a:t>DSLR </a:t>
              </a:r>
              <a:r>
                <a:rPr lang="en-US" sz="1200" b="1" dirty="0" smtClean="0">
                  <a:solidFill>
                    <a:srgbClr val="111111"/>
                  </a:solidFill>
                </a:rPr>
                <a:t>Capabilities Work Group</a:t>
              </a:r>
              <a:endParaRPr lang="en-US" sz="1200" b="1" dirty="0">
                <a:solidFill>
                  <a:srgbClr val="111111"/>
                </a:solidFill>
              </a:endParaRPr>
            </a:p>
            <a:p>
              <a:r>
                <a:rPr lang="en-US" sz="1200" b="1" dirty="0" smtClean="0">
                  <a:solidFill>
                    <a:srgbClr val="111111"/>
                  </a:solidFill>
                </a:rPr>
                <a:t>April - August 2009</a:t>
              </a:r>
            </a:p>
          </p:txBody>
        </p:sp>
        <p:sp>
          <p:nvSpPr>
            <p:cNvPr id="96" name="Text Box 23"/>
            <p:cNvSpPr txBox="1">
              <a:spLocks noChangeArrowheads="1"/>
            </p:cNvSpPr>
            <p:nvPr/>
          </p:nvSpPr>
          <p:spPr bwMode="auto">
            <a:xfrm>
              <a:off x="5867400" y="3805535"/>
              <a:ext cx="3276600" cy="461665"/>
            </a:xfrm>
            <a:prstGeom prst="rect">
              <a:avLst/>
            </a:prstGeom>
            <a:noFill/>
            <a:ln w="9525">
              <a:noFill/>
              <a:miter lim="800000"/>
              <a:headEnd/>
              <a:tailEnd/>
            </a:ln>
          </p:spPr>
          <p:txBody>
            <a:bodyPr wrap="square">
              <a:spAutoFit/>
            </a:bodyPr>
            <a:lstStyle/>
            <a:p>
              <a:r>
                <a:rPr lang="en-US" sz="1200" b="1" dirty="0" smtClean="0">
                  <a:solidFill>
                    <a:srgbClr val="111111"/>
                  </a:solidFill>
                </a:rPr>
                <a:t>CDC Capabilities Work groups</a:t>
              </a:r>
            </a:p>
            <a:p>
              <a:r>
                <a:rPr lang="en-US" sz="1200" b="1" dirty="0" smtClean="0">
                  <a:solidFill>
                    <a:srgbClr val="111111"/>
                  </a:solidFill>
                </a:rPr>
                <a:t>February 2010 - January 2011</a:t>
              </a:r>
            </a:p>
          </p:txBody>
        </p:sp>
        <p:sp>
          <p:nvSpPr>
            <p:cNvPr id="99" name="Text Box 23"/>
            <p:cNvSpPr>
              <a:spLocks noChangeArrowheads="1"/>
            </p:cNvSpPr>
            <p:nvPr/>
          </p:nvSpPr>
          <p:spPr bwMode="auto">
            <a:xfrm>
              <a:off x="3429000" y="4876800"/>
              <a:ext cx="2286000" cy="340519"/>
            </a:xfrm>
            <a:prstGeom prst="roundRect">
              <a:avLst>
                <a:gd name="adj" fmla="val 16667"/>
              </a:avLst>
            </a:prstGeom>
            <a:solidFill>
              <a:schemeClr val="hlink"/>
            </a:solidFill>
            <a:ln w="9525" algn="ctr">
              <a:solidFill>
                <a:schemeClr val="accent1"/>
              </a:solidFill>
              <a:round/>
              <a:headEnd/>
              <a:tailEnd/>
            </a:ln>
          </p:spPr>
          <p:txBody>
            <a:bodyPr wrap="square">
              <a:spAutoFit/>
            </a:bodyPr>
            <a:lstStyle/>
            <a:p>
              <a:pPr algn="ctr"/>
              <a:r>
                <a:rPr lang="en-US" sz="1400" dirty="0" smtClean="0">
                  <a:latin typeface="+mn-lt"/>
                </a:rPr>
                <a:t>Vetting</a:t>
              </a:r>
              <a:endParaRPr lang="en-US" sz="1400" dirty="0">
                <a:latin typeface="+mn-lt"/>
              </a:endParaRPr>
            </a:p>
          </p:txBody>
        </p:sp>
        <p:sp>
          <p:nvSpPr>
            <p:cNvPr id="102" name="Text Box 23"/>
            <p:cNvSpPr txBox="1">
              <a:spLocks noChangeArrowheads="1"/>
            </p:cNvSpPr>
            <p:nvPr/>
          </p:nvSpPr>
          <p:spPr bwMode="auto">
            <a:xfrm>
              <a:off x="5867400" y="4262735"/>
              <a:ext cx="3276600" cy="461665"/>
            </a:xfrm>
            <a:prstGeom prst="rect">
              <a:avLst/>
            </a:prstGeom>
            <a:noFill/>
            <a:ln w="9525">
              <a:noFill/>
              <a:miter lim="800000"/>
              <a:headEnd/>
              <a:tailEnd/>
            </a:ln>
          </p:spPr>
          <p:txBody>
            <a:bodyPr wrap="square">
              <a:spAutoFit/>
            </a:bodyPr>
            <a:lstStyle/>
            <a:p>
              <a:r>
                <a:rPr lang="en-US" sz="1200" b="1" dirty="0" smtClean="0">
                  <a:solidFill>
                    <a:srgbClr val="111111"/>
                  </a:solidFill>
                </a:rPr>
                <a:t>Program Partner Review</a:t>
              </a:r>
            </a:p>
            <a:p>
              <a:r>
                <a:rPr lang="en-US" sz="1200" b="1" dirty="0" smtClean="0">
                  <a:solidFill>
                    <a:srgbClr val="111111"/>
                  </a:solidFill>
                </a:rPr>
                <a:t>June - November 2010</a:t>
              </a:r>
            </a:p>
          </p:txBody>
        </p:sp>
        <p:sp>
          <p:nvSpPr>
            <p:cNvPr id="103" name="Text Box 23"/>
            <p:cNvSpPr txBox="1">
              <a:spLocks noChangeArrowheads="1"/>
            </p:cNvSpPr>
            <p:nvPr/>
          </p:nvSpPr>
          <p:spPr bwMode="auto">
            <a:xfrm>
              <a:off x="5867400" y="4800600"/>
              <a:ext cx="2971800" cy="461665"/>
            </a:xfrm>
            <a:prstGeom prst="rect">
              <a:avLst/>
            </a:prstGeom>
            <a:noFill/>
            <a:ln w="9525">
              <a:noFill/>
              <a:miter lim="800000"/>
              <a:headEnd/>
              <a:tailEnd/>
            </a:ln>
          </p:spPr>
          <p:txBody>
            <a:bodyPr wrap="square">
              <a:spAutoFit/>
            </a:bodyPr>
            <a:lstStyle/>
            <a:p>
              <a:r>
                <a:rPr lang="en-US" sz="1200" b="1" dirty="0" smtClean="0">
                  <a:solidFill>
                    <a:srgbClr val="111111"/>
                  </a:solidFill>
                </a:rPr>
                <a:t>Partner Vetting</a:t>
              </a:r>
            </a:p>
            <a:p>
              <a:r>
                <a:rPr lang="en-US" sz="1200" b="1" dirty="0" smtClean="0">
                  <a:solidFill>
                    <a:srgbClr val="111111"/>
                  </a:solidFill>
                </a:rPr>
                <a:t>September 2010 - January 2011</a:t>
              </a:r>
            </a:p>
          </p:txBody>
        </p:sp>
        <p:sp>
          <p:nvSpPr>
            <p:cNvPr id="104" name="Text Box 23"/>
            <p:cNvSpPr txBox="1">
              <a:spLocks noChangeArrowheads="1"/>
            </p:cNvSpPr>
            <p:nvPr/>
          </p:nvSpPr>
          <p:spPr bwMode="auto">
            <a:xfrm>
              <a:off x="5867400" y="5862935"/>
              <a:ext cx="2971800" cy="461665"/>
            </a:xfrm>
            <a:prstGeom prst="rect">
              <a:avLst/>
            </a:prstGeom>
            <a:noFill/>
            <a:ln w="9525">
              <a:noFill/>
              <a:miter lim="800000"/>
              <a:headEnd/>
              <a:tailEnd/>
            </a:ln>
          </p:spPr>
          <p:txBody>
            <a:bodyPr wrap="square">
              <a:spAutoFit/>
            </a:bodyPr>
            <a:lstStyle/>
            <a:p>
              <a:r>
                <a:rPr lang="en-US" sz="1200" b="1" dirty="0" smtClean="0">
                  <a:solidFill>
                    <a:srgbClr val="111111"/>
                  </a:solidFill>
                </a:rPr>
                <a:t>PHEP Guidance</a:t>
              </a:r>
            </a:p>
            <a:p>
              <a:r>
                <a:rPr lang="en-US" sz="1200" b="1" dirty="0" smtClean="0">
                  <a:solidFill>
                    <a:srgbClr val="111111"/>
                  </a:solidFill>
                </a:rPr>
                <a:t>Released April 2011</a:t>
              </a:r>
            </a:p>
          </p:txBody>
        </p:sp>
        <p:cxnSp>
          <p:nvCxnSpPr>
            <p:cNvPr id="116" name="AutoShape 51"/>
            <p:cNvCxnSpPr>
              <a:cxnSpLocks noChangeShapeType="1"/>
              <a:stCxn id="99" idx="2"/>
              <a:endCxn id="66" idx="0"/>
            </p:cNvCxnSpPr>
            <p:nvPr/>
          </p:nvCxnSpPr>
          <p:spPr bwMode="auto">
            <a:xfrm rot="5400000">
              <a:off x="4493419" y="5295900"/>
              <a:ext cx="157162" cy="1588"/>
            </a:xfrm>
            <a:prstGeom prst="bentConnector3">
              <a:avLst>
                <a:gd name="adj1" fmla="val 50000"/>
              </a:avLst>
            </a:prstGeom>
            <a:noFill/>
            <a:ln w="28575">
              <a:solidFill>
                <a:schemeClr val="accent1"/>
              </a:solidFill>
              <a:miter lim="800000"/>
              <a:headEnd/>
              <a:tailEnd type="triangle" w="med" len="med"/>
            </a:ln>
          </p:spPr>
        </p:cxnSp>
        <p:sp>
          <p:nvSpPr>
            <p:cNvPr id="120" name="Text Box 23"/>
            <p:cNvSpPr txBox="1">
              <a:spLocks noChangeArrowheads="1"/>
            </p:cNvSpPr>
            <p:nvPr/>
          </p:nvSpPr>
          <p:spPr bwMode="auto">
            <a:xfrm>
              <a:off x="5867400" y="5334000"/>
              <a:ext cx="2971800" cy="461665"/>
            </a:xfrm>
            <a:prstGeom prst="rect">
              <a:avLst/>
            </a:prstGeom>
            <a:noFill/>
            <a:ln w="9525">
              <a:noFill/>
              <a:miter lim="800000"/>
              <a:headEnd/>
              <a:tailEnd/>
            </a:ln>
          </p:spPr>
          <p:txBody>
            <a:bodyPr wrap="square">
              <a:spAutoFit/>
            </a:bodyPr>
            <a:lstStyle/>
            <a:p>
              <a:r>
                <a:rPr lang="en-US" sz="1200" b="1" dirty="0" smtClean="0">
                  <a:solidFill>
                    <a:srgbClr val="111111"/>
                  </a:solidFill>
                </a:rPr>
                <a:t>CDC Clearance</a:t>
              </a:r>
            </a:p>
            <a:p>
              <a:r>
                <a:rPr lang="en-US" sz="1200" b="1" dirty="0" smtClean="0">
                  <a:solidFill>
                    <a:srgbClr val="111111"/>
                  </a:solidFill>
                </a:rPr>
                <a:t>February  - March 2011</a:t>
              </a:r>
            </a:p>
          </p:txBody>
        </p:sp>
        <p:pic>
          <p:nvPicPr>
            <p:cNvPr id="121" name="Picture 120" descr="NEMA_Logo_Header.png"/>
            <p:cNvPicPr>
              <a:picLocks noChangeAspect="1"/>
            </p:cNvPicPr>
            <p:nvPr/>
          </p:nvPicPr>
          <p:blipFill>
            <a:blip r:embed="rId12" cstate="print"/>
            <a:srcRect r="43158"/>
            <a:stretch>
              <a:fillRect/>
            </a:stretch>
          </p:blipFill>
          <p:spPr>
            <a:xfrm>
              <a:off x="363569" y="4191000"/>
              <a:ext cx="831271" cy="380999"/>
            </a:xfrm>
            <a:prstGeom prst="rect">
              <a:avLst/>
            </a:prstGeom>
          </p:spPr>
        </p:pic>
        <p:pic>
          <p:nvPicPr>
            <p:cNvPr id="29698" name="Picture 2" descr="www.nphic.org">
              <a:hlinkClick r:id="rId13" tooltip="www.nphic.org"/>
            </p:cNvPr>
            <p:cNvPicPr>
              <a:picLocks noChangeAspect="1" noChangeArrowheads="1"/>
            </p:cNvPicPr>
            <p:nvPr/>
          </p:nvPicPr>
          <p:blipFill>
            <a:blip r:embed="rId14" cstate="print"/>
            <a:srcRect l="4726" r="71341"/>
            <a:stretch>
              <a:fillRect/>
            </a:stretch>
          </p:blipFill>
          <p:spPr bwMode="auto">
            <a:xfrm>
              <a:off x="990600" y="3810000"/>
              <a:ext cx="771730" cy="361951"/>
            </a:xfrm>
            <a:prstGeom prst="rect">
              <a:avLst/>
            </a:prstGeom>
            <a:noFill/>
          </p:spPr>
        </p:pic>
      </p:grpSp>
      <p:sp>
        <p:nvSpPr>
          <p:cNvPr id="58" name="Title 57"/>
          <p:cNvSpPr>
            <a:spLocks noGrp="1"/>
          </p:cNvSpPr>
          <p:nvPr>
            <p:ph type="title"/>
          </p:nvPr>
        </p:nvSpPr>
        <p:spPr/>
        <p:txBody>
          <a:bodyPr/>
          <a:lstStyle/>
          <a:p>
            <a:pPr rtl="0" eaLnBrk="1" fontAlgn="auto" latinLnBrk="0" hangingPunct="1"/>
            <a:r>
              <a:rPr lang="en-US" sz="3600" b="1" i="0" kern="1200" spc="0" baseline="0" dirty="0" smtClean="0">
                <a:solidFill>
                  <a:srgbClr val="111111"/>
                </a:solidFill>
                <a:latin typeface="Calibri"/>
                <a:ea typeface="+mn-ea"/>
                <a:cs typeface="+mn-cs"/>
              </a:rPr>
              <a:t>Determining PHEP Capabilities</a:t>
            </a:r>
            <a:endParaRPr lang="en-US" dirty="0" smtClean="0"/>
          </a:p>
          <a:p>
            <a:endParaRPr lang="en-US" dirty="0"/>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838200" y="381000"/>
            <a:ext cx="7772400" cy="1362075"/>
          </a:xfrm>
        </p:spPr>
        <p:txBody>
          <a:bodyPr>
            <a:normAutofit fontScale="90000"/>
          </a:bodyPr>
          <a:lstStyle/>
          <a:p>
            <a:pPr marL="0" marR="0" indent="0" algn="l" defTabSz="914400" rtl="0" eaLnBrk="1" fontAlgn="auto" latinLnBrk="0" hangingPunct="1">
              <a:lnSpc>
                <a:spcPct val="100000"/>
              </a:lnSpc>
              <a:spcBef>
                <a:spcPct val="0"/>
              </a:spcBef>
              <a:spcAft>
                <a:spcPts val="0"/>
              </a:spcAft>
              <a:buClrTx/>
              <a:buSzTx/>
              <a:buFontTx/>
              <a:buNone/>
              <a:tabLst/>
              <a:defRPr/>
            </a:pPr>
            <a:r>
              <a:rPr lang="en-US" sz="4000" b="1" kern="1200" cap="all" dirty="0" smtClean="0">
                <a:solidFill>
                  <a:schemeClr val="tx1"/>
                </a:solidFill>
                <a:latin typeface="+mj-lt"/>
                <a:ea typeface="+mj-ea"/>
                <a:cs typeface="+mj-cs"/>
              </a:rPr>
              <a:t>Preparedness Capabilities</a:t>
            </a:r>
          </a:p>
          <a:p>
            <a:r>
              <a:rPr lang="en-US" dirty="0" smtClean="0"/>
              <a:t/>
            </a:r>
            <a:br>
              <a:rPr lang="en-US" dirty="0" smtClean="0"/>
            </a:br>
            <a:endParaRPr lang="en-US" dirty="0"/>
          </a:p>
        </p:txBody>
      </p:sp>
      <p:graphicFrame>
        <p:nvGraphicFramePr>
          <p:cNvPr id="4" name="Table 3"/>
          <p:cNvGraphicFramePr>
            <a:graphicFrameLocks noGrp="1"/>
          </p:cNvGraphicFramePr>
          <p:nvPr/>
        </p:nvGraphicFramePr>
        <p:xfrm>
          <a:off x="1524000" y="1397000"/>
          <a:ext cx="5791200" cy="4480560"/>
        </p:xfrm>
        <a:graphic>
          <a:graphicData uri="http://schemas.openxmlformats.org/drawingml/2006/table">
            <a:tbl>
              <a:tblPr firstRow="1" bandRow="1">
                <a:tableStyleId>{5C22544A-7EE6-4342-B048-85BDC9FD1C3A}</a:tableStyleId>
              </a:tblPr>
              <a:tblGrid>
                <a:gridCol w="381000"/>
                <a:gridCol w="5410200"/>
              </a:tblGrid>
              <a:tr h="0">
                <a:tc gridSpan="2">
                  <a:txBody>
                    <a:bodyPr/>
                    <a:lstStyle/>
                    <a:p>
                      <a:r>
                        <a:rPr lang="en-US" dirty="0" smtClean="0">
                          <a:solidFill>
                            <a:schemeClr val="bg2"/>
                          </a:solidFill>
                        </a:rPr>
                        <a:t>Capability Name</a:t>
                      </a:r>
                      <a:endParaRPr lang="en-US" dirty="0">
                        <a:solidFill>
                          <a:schemeClr val="bg2"/>
                        </a:solidFill>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tcPr>
                </a:tc>
                <a:tc hMerge="1">
                  <a:txBody>
                    <a:bodyPr/>
                    <a:lstStyle/>
                    <a:p>
                      <a:endParaRPr lang="en-US"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tcPr>
                </a:tc>
              </a:tr>
              <a:tr h="0">
                <a:tc>
                  <a:txBody>
                    <a:bodyPr/>
                    <a:lstStyle/>
                    <a:p>
                      <a:pPr algn="r"/>
                      <a:r>
                        <a:rPr lang="en-US" sz="1200" b="1" dirty="0" smtClean="0">
                          <a:solidFill>
                            <a:srgbClr val="000000"/>
                          </a:solidFill>
                          <a:latin typeface="Arial" pitchFamily="34" charset="0"/>
                          <a:cs typeface="Arial" pitchFamily="34" charset="0"/>
                        </a:rPr>
                        <a:t>1</a:t>
                      </a:r>
                      <a:endParaRPr lang="en-US" sz="1200" b="1" dirty="0">
                        <a:solidFill>
                          <a:srgbClr val="000000"/>
                        </a:solidFill>
                        <a:latin typeface="Arial" pitchFamily="34" charset="0"/>
                        <a:cs typeface="Arial" pitchFamily="34" charset="0"/>
                      </a:endParaRPr>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tcPr>
                </a:tc>
                <a:tc>
                  <a:txBody>
                    <a:bodyPr/>
                    <a:lstStyle/>
                    <a:p>
                      <a:pPr algn="l" fontAlgn="b"/>
                      <a:r>
                        <a:rPr lang="en-US" sz="1400" b="1" i="0" u="none" strike="noStrike" dirty="0">
                          <a:solidFill>
                            <a:srgbClr val="111111"/>
                          </a:solidFill>
                          <a:latin typeface="Arial" pitchFamily="34" charset="0"/>
                          <a:cs typeface="Arial" pitchFamily="34" charset="0"/>
                        </a:rPr>
                        <a:t>Community </a:t>
                      </a:r>
                      <a:r>
                        <a:rPr lang="en-US" sz="1400" b="1" i="0" u="none" strike="noStrike" dirty="0" smtClean="0">
                          <a:solidFill>
                            <a:srgbClr val="111111"/>
                          </a:solidFill>
                          <a:latin typeface="Arial" pitchFamily="34" charset="0"/>
                          <a:cs typeface="Arial" pitchFamily="34" charset="0"/>
                        </a:rPr>
                        <a:t>Preparedness***</a:t>
                      </a:r>
                      <a:endParaRPr lang="en-US" sz="1400" b="1" i="0" u="none" strike="noStrike" dirty="0">
                        <a:solidFill>
                          <a:srgbClr val="111111"/>
                        </a:solidFill>
                        <a:latin typeface="Arial" pitchFamily="34" charset="0"/>
                        <a:cs typeface="Arial" pitchFamily="34" charset="0"/>
                      </a:endParaRPr>
                    </a:p>
                  </a:txBody>
                  <a:tcPr marL="9525" marR="9525" marT="9525" marB="0" anchor="ctr">
                    <a:lnL w="12700" cmpd="sng">
                      <a:noFill/>
                    </a:lnL>
                    <a:lnR w="12700" cmpd="sng">
                      <a:noFill/>
                    </a:lnR>
                    <a:lnT w="38100" cmpd="sng">
                      <a:noFill/>
                    </a:lnT>
                    <a:lnB w="12700" cmpd="sng">
                      <a:noFill/>
                    </a:lnB>
                    <a:lnTlToBr w="12700" cmpd="sng">
                      <a:noFill/>
                      <a:prstDash val="solid"/>
                    </a:lnTlToBr>
                    <a:lnBlToTr w="12700" cmpd="sng">
                      <a:noFill/>
                      <a:prstDash val="solid"/>
                    </a:lnBlToTr>
                  </a:tcPr>
                </a:tc>
              </a:tr>
              <a:tr h="0">
                <a:tc>
                  <a:txBody>
                    <a:bodyPr/>
                    <a:lstStyle/>
                    <a:p>
                      <a:pPr algn="r"/>
                      <a:r>
                        <a:rPr lang="en-US" sz="1200" b="1" dirty="0" smtClean="0">
                          <a:solidFill>
                            <a:srgbClr val="000000"/>
                          </a:solidFill>
                          <a:latin typeface="Arial" pitchFamily="34" charset="0"/>
                          <a:cs typeface="Arial" pitchFamily="34" charset="0"/>
                        </a:rPr>
                        <a:t>2</a:t>
                      </a:r>
                      <a:endParaRPr lang="en-US" sz="1200" b="1" dirty="0">
                        <a:solidFill>
                          <a:srgbClr val="000000"/>
                        </a:solidFill>
                        <a:latin typeface="Arial" pitchFamily="34" charset="0"/>
                        <a:cs typeface="Arial"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r>
                        <a:rPr lang="en-US" sz="1400" b="1" i="0" u="none" strike="noStrike" dirty="0">
                          <a:solidFill>
                            <a:srgbClr val="111111"/>
                          </a:solidFill>
                          <a:latin typeface="Arial" pitchFamily="34" charset="0"/>
                          <a:cs typeface="Arial" pitchFamily="34" charset="0"/>
                        </a:rPr>
                        <a:t>Community </a:t>
                      </a:r>
                      <a:r>
                        <a:rPr lang="en-US" sz="1400" b="1" i="0" u="none" strike="noStrike" dirty="0" smtClean="0">
                          <a:solidFill>
                            <a:srgbClr val="111111"/>
                          </a:solidFill>
                          <a:latin typeface="Arial" pitchFamily="34" charset="0"/>
                          <a:cs typeface="Arial" pitchFamily="34" charset="0"/>
                        </a:rPr>
                        <a:t>Recovery***</a:t>
                      </a:r>
                      <a:endParaRPr lang="en-US" sz="1400" b="1" i="0" u="none" strike="noStrike" dirty="0">
                        <a:solidFill>
                          <a:srgbClr val="111111"/>
                        </a:solidFill>
                        <a:latin typeface="Arial" pitchFamily="34" charset="0"/>
                        <a:cs typeface="Arial" pitchFamily="34"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r>
              <a:tr h="0">
                <a:tc>
                  <a:txBody>
                    <a:bodyPr/>
                    <a:lstStyle/>
                    <a:p>
                      <a:pPr algn="r"/>
                      <a:r>
                        <a:rPr lang="en-US" sz="1200" b="1" dirty="0" smtClean="0">
                          <a:solidFill>
                            <a:srgbClr val="000000"/>
                          </a:solidFill>
                          <a:latin typeface="Arial" pitchFamily="34" charset="0"/>
                          <a:cs typeface="Arial" pitchFamily="34" charset="0"/>
                        </a:rPr>
                        <a:t>3</a:t>
                      </a:r>
                      <a:endParaRPr lang="en-US" sz="1200" b="1" dirty="0">
                        <a:solidFill>
                          <a:srgbClr val="000000"/>
                        </a:solidFill>
                        <a:latin typeface="Arial" pitchFamily="34" charset="0"/>
                        <a:cs typeface="Arial"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r>
                        <a:rPr lang="en-US" sz="1400" b="1" i="0" u="none" strike="noStrike" dirty="0">
                          <a:solidFill>
                            <a:srgbClr val="111111"/>
                          </a:solidFill>
                          <a:latin typeface="Arial" pitchFamily="34" charset="0"/>
                          <a:cs typeface="Arial" pitchFamily="34" charset="0"/>
                        </a:rPr>
                        <a:t>Emergency Operations Coordination</a:t>
                      </a: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r>
              <a:tr h="0">
                <a:tc>
                  <a:txBody>
                    <a:bodyPr/>
                    <a:lstStyle/>
                    <a:p>
                      <a:pPr algn="r"/>
                      <a:r>
                        <a:rPr lang="en-US" sz="1200" b="1" dirty="0" smtClean="0">
                          <a:solidFill>
                            <a:srgbClr val="000000"/>
                          </a:solidFill>
                          <a:latin typeface="Arial" pitchFamily="34" charset="0"/>
                          <a:cs typeface="Arial" pitchFamily="34" charset="0"/>
                        </a:rPr>
                        <a:t>4</a:t>
                      </a:r>
                      <a:endParaRPr lang="en-US" sz="1200" b="1" dirty="0">
                        <a:solidFill>
                          <a:srgbClr val="000000"/>
                        </a:solidFill>
                        <a:latin typeface="Arial" pitchFamily="34" charset="0"/>
                        <a:cs typeface="Arial"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r>
                        <a:rPr lang="en-US" sz="1400" b="1" i="0" u="none" strike="noStrike" dirty="0">
                          <a:solidFill>
                            <a:srgbClr val="111111"/>
                          </a:solidFill>
                          <a:latin typeface="Arial" pitchFamily="34" charset="0"/>
                          <a:cs typeface="Arial" pitchFamily="34" charset="0"/>
                        </a:rPr>
                        <a:t>Emergency Public Information and Warning</a:t>
                      </a: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r>
              <a:tr h="0">
                <a:tc>
                  <a:txBody>
                    <a:bodyPr/>
                    <a:lstStyle/>
                    <a:p>
                      <a:pPr algn="r"/>
                      <a:r>
                        <a:rPr lang="en-US" sz="1200" b="1" dirty="0" smtClean="0">
                          <a:solidFill>
                            <a:srgbClr val="000000"/>
                          </a:solidFill>
                          <a:latin typeface="Arial" pitchFamily="34" charset="0"/>
                          <a:cs typeface="Arial" pitchFamily="34" charset="0"/>
                        </a:rPr>
                        <a:t>5</a:t>
                      </a:r>
                      <a:endParaRPr lang="en-US" sz="1200" b="1" dirty="0">
                        <a:solidFill>
                          <a:srgbClr val="000000"/>
                        </a:solidFill>
                        <a:latin typeface="Arial" pitchFamily="34" charset="0"/>
                        <a:cs typeface="Arial"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r>
                        <a:rPr lang="en-US" sz="1400" b="1" i="0" u="none" strike="noStrike" dirty="0">
                          <a:solidFill>
                            <a:srgbClr val="111111"/>
                          </a:solidFill>
                          <a:latin typeface="Arial" pitchFamily="34" charset="0"/>
                          <a:cs typeface="Arial" pitchFamily="34" charset="0"/>
                        </a:rPr>
                        <a:t>Fatality </a:t>
                      </a:r>
                      <a:r>
                        <a:rPr lang="en-US" sz="1400" b="1" i="0" u="none" strike="noStrike" dirty="0" smtClean="0">
                          <a:solidFill>
                            <a:srgbClr val="111111"/>
                          </a:solidFill>
                          <a:latin typeface="Arial" pitchFamily="34" charset="0"/>
                          <a:cs typeface="Arial" pitchFamily="34" charset="0"/>
                        </a:rPr>
                        <a:t>Management ***</a:t>
                      </a:r>
                      <a:endParaRPr lang="en-US" sz="1400" b="1" i="0" u="none" strike="noStrike" dirty="0">
                        <a:solidFill>
                          <a:srgbClr val="111111"/>
                        </a:solidFill>
                        <a:latin typeface="Arial" pitchFamily="34" charset="0"/>
                        <a:cs typeface="Arial" pitchFamily="34"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r>
              <a:tr h="0">
                <a:tc>
                  <a:txBody>
                    <a:bodyPr/>
                    <a:lstStyle/>
                    <a:p>
                      <a:pPr algn="r"/>
                      <a:r>
                        <a:rPr lang="en-US" sz="1200" b="1" dirty="0" smtClean="0">
                          <a:solidFill>
                            <a:srgbClr val="000000"/>
                          </a:solidFill>
                          <a:latin typeface="Arial" pitchFamily="34" charset="0"/>
                          <a:cs typeface="Arial" pitchFamily="34" charset="0"/>
                        </a:rPr>
                        <a:t>6</a:t>
                      </a:r>
                      <a:endParaRPr lang="en-US" sz="1200" b="1" dirty="0">
                        <a:solidFill>
                          <a:srgbClr val="000000"/>
                        </a:solidFill>
                        <a:latin typeface="Arial" pitchFamily="34" charset="0"/>
                        <a:cs typeface="Arial"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r>
                        <a:rPr lang="en-US" sz="1400" b="1" i="0" u="none" strike="noStrike" dirty="0">
                          <a:solidFill>
                            <a:srgbClr val="111111"/>
                          </a:solidFill>
                          <a:latin typeface="Arial" pitchFamily="34" charset="0"/>
                          <a:cs typeface="Arial" pitchFamily="34" charset="0"/>
                        </a:rPr>
                        <a:t>Information Sharing</a:t>
                      </a: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r>
              <a:tr h="0">
                <a:tc>
                  <a:txBody>
                    <a:bodyPr/>
                    <a:lstStyle/>
                    <a:p>
                      <a:pPr algn="r"/>
                      <a:r>
                        <a:rPr lang="en-US" sz="1200" b="1" dirty="0" smtClean="0">
                          <a:solidFill>
                            <a:srgbClr val="000000"/>
                          </a:solidFill>
                          <a:latin typeface="Arial" pitchFamily="34" charset="0"/>
                          <a:cs typeface="Arial" pitchFamily="34" charset="0"/>
                        </a:rPr>
                        <a:t>7</a:t>
                      </a:r>
                      <a:endParaRPr lang="en-US" sz="1200" b="1" dirty="0">
                        <a:solidFill>
                          <a:srgbClr val="000000"/>
                        </a:solidFill>
                        <a:latin typeface="Arial" pitchFamily="34" charset="0"/>
                        <a:cs typeface="Arial"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r>
                        <a:rPr lang="en-US" sz="1400" b="1" i="0" u="none" strike="noStrike" dirty="0">
                          <a:solidFill>
                            <a:srgbClr val="111111"/>
                          </a:solidFill>
                          <a:latin typeface="Arial" pitchFamily="34" charset="0"/>
                          <a:cs typeface="Arial" pitchFamily="34" charset="0"/>
                        </a:rPr>
                        <a:t>Mass Care</a:t>
                      </a: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r>
              <a:tr h="0">
                <a:tc>
                  <a:txBody>
                    <a:bodyPr/>
                    <a:lstStyle/>
                    <a:p>
                      <a:pPr algn="r"/>
                      <a:r>
                        <a:rPr lang="en-US" sz="1200" b="1" dirty="0" smtClean="0">
                          <a:solidFill>
                            <a:srgbClr val="000000"/>
                          </a:solidFill>
                          <a:latin typeface="Arial" pitchFamily="34" charset="0"/>
                          <a:cs typeface="Arial" pitchFamily="34" charset="0"/>
                        </a:rPr>
                        <a:t>8</a:t>
                      </a:r>
                      <a:endParaRPr lang="en-US" sz="1200" b="1" dirty="0">
                        <a:solidFill>
                          <a:srgbClr val="000000"/>
                        </a:solidFill>
                        <a:latin typeface="Arial" pitchFamily="34" charset="0"/>
                        <a:cs typeface="Arial"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r>
                        <a:rPr lang="en-US" sz="1400" b="1" i="0" u="none" strike="noStrike" dirty="0">
                          <a:solidFill>
                            <a:srgbClr val="111111"/>
                          </a:solidFill>
                          <a:latin typeface="Arial" pitchFamily="34" charset="0"/>
                          <a:cs typeface="Arial" pitchFamily="34" charset="0"/>
                        </a:rPr>
                        <a:t>Medical Countermeasure Dispensing</a:t>
                      </a: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r>
              <a:tr h="0">
                <a:tc>
                  <a:txBody>
                    <a:bodyPr/>
                    <a:lstStyle/>
                    <a:p>
                      <a:pPr algn="r"/>
                      <a:r>
                        <a:rPr lang="en-US" sz="1200" b="1" dirty="0" smtClean="0">
                          <a:solidFill>
                            <a:srgbClr val="000000"/>
                          </a:solidFill>
                          <a:latin typeface="Arial" pitchFamily="34" charset="0"/>
                          <a:cs typeface="Arial" pitchFamily="34" charset="0"/>
                        </a:rPr>
                        <a:t>9</a:t>
                      </a:r>
                      <a:endParaRPr lang="en-US" sz="1200" b="1" dirty="0">
                        <a:solidFill>
                          <a:srgbClr val="000000"/>
                        </a:solidFill>
                        <a:latin typeface="Arial" pitchFamily="34" charset="0"/>
                        <a:cs typeface="Arial"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r>
                        <a:rPr lang="en-US" sz="1400" b="1" i="0" u="none" strike="noStrike" dirty="0">
                          <a:solidFill>
                            <a:srgbClr val="111111"/>
                          </a:solidFill>
                          <a:latin typeface="Arial" pitchFamily="34" charset="0"/>
                          <a:cs typeface="Arial" pitchFamily="34" charset="0"/>
                        </a:rPr>
                        <a:t>Medical Materiel Management and Distribution</a:t>
                      </a: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r>
              <a:tr h="0">
                <a:tc>
                  <a:txBody>
                    <a:bodyPr/>
                    <a:lstStyle/>
                    <a:p>
                      <a:pPr algn="r"/>
                      <a:r>
                        <a:rPr lang="en-US" sz="1200" b="1" dirty="0" smtClean="0">
                          <a:solidFill>
                            <a:srgbClr val="000000"/>
                          </a:solidFill>
                          <a:latin typeface="Arial" pitchFamily="34" charset="0"/>
                          <a:cs typeface="Arial" pitchFamily="34" charset="0"/>
                        </a:rPr>
                        <a:t>10</a:t>
                      </a:r>
                      <a:endParaRPr lang="en-US" sz="1200" b="1" dirty="0">
                        <a:solidFill>
                          <a:srgbClr val="000000"/>
                        </a:solidFill>
                        <a:latin typeface="Arial" pitchFamily="34" charset="0"/>
                        <a:cs typeface="Arial"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r>
                        <a:rPr lang="en-US" sz="1400" b="1" i="0" u="none" strike="noStrike" dirty="0">
                          <a:solidFill>
                            <a:srgbClr val="111111"/>
                          </a:solidFill>
                          <a:latin typeface="Arial" pitchFamily="34" charset="0"/>
                          <a:cs typeface="Arial" pitchFamily="34" charset="0"/>
                        </a:rPr>
                        <a:t>Medical Surge</a:t>
                      </a: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r>
              <a:tr h="0">
                <a:tc>
                  <a:txBody>
                    <a:bodyPr/>
                    <a:lstStyle/>
                    <a:p>
                      <a:pPr algn="r"/>
                      <a:r>
                        <a:rPr lang="en-US" sz="1200" b="1" dirty="0" smtClean="0">
                          <a:solidFill>
                            <a:srgbClr val="000000"/>
                          </a:solidFill>
                          <a:latin typeface="Arial" pitchFamily="34" charset="0"/>
                          <a:cs typeface="Arial" pitchFamily="34" charset="0"/>
                        </a:rPr>
                        <a:t>11</a:t>
                      </a:r>
                      <a:endParaRPr lang="en-US" sz="1200" b="1" dirty="0">
                        <a:solidFill>
                          <a:srgbClr val="000000"/>
                        </a:solidFill>
                        <a:latin typeface="Arial" pitchFamily="34" charset="0"/>
                        <a:cs typeface="Arial"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r>
                        <a:rPr lang="en-US" sz="1400" b="1" i="0" u="none" strike="noStrike" dirty="0">
                          <a:solidFill>
                            <a:srgbClr val="111111"/>
                          </a:solidFill>
                          <a:latin typeface="Arial" pitchFamily="34" charset="0"/>
                          <a:cs typeface="Arial" pitchFamily="34" charset="0"/>
                        </a:rPr>
                        <a:t>Non-Pharmaceutical </a:t>
                      </a:r>
                      <a:r>
                        <a:rPr lang="en-US" sz="1400" b="1" i="0" u="none" strike="noStrike" dirty="0" smtClean="0">
                          <a:solidFill>
                            <a:srgbClr val="111111"/>
                          </a:solidFill>
                          <a:latin typeface="Arial" pitchFamily="34" charset="0"/>
                          <a:cs typeface="Arial" pitchFamily="34" charset="0"/>
                        </a:rPr>
                        <a:t>Interventions***</a:t>
                      </a:r>
                      <a:endParaRPr lang="en-US" sz="1400" b="1" i="0" u="none" strike="noStrike" dirty="0">
                        <a:solidFill>
                          <a:srgbClr val="111111"/>
                        </a:solidFill>
                        <a:latin typeface="Arial" pitchFamily="34" charset="0"/>
                        <a:cs typeface="Arial" pitchFamily="34"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r>
              <a:tr h="0">
                <a:tc>
                  <a:txBody>
                    <a:bodyPr/>
                    <a:lstStyle/>
                    <a:p>
                      <a:pPr algn="r"/>
                      <a:r>
                        <a:rPr lang="en-US" sz="1200" b="1" dirty="0" smtClean="0">
                          <a:solidFill>
                            <a:srgbClr val="000000"/>
                          </a:solidFill>
                          <a:latin typeface="Arial" pitchFamily="34" charset="0"/>
                          <a:cs typeface="Arial" pitchFamily="34" charset="0"/>
                        </a:rPr>
                        <a:t>12</a:t>
                      </a:r>
                      <a:endParaRPr lang="en-US" sz="1200" b="1" dirty="0">
                        <a:solidFill>
                          <a:srgbClr val="000000"/>
                        </a:solidFill>
                        <a:latin typeface="Arial" pitchFamily="34" charset="0"/>
                        <a:cs typeface="Arial"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r>
                        <a:rPr lang="en-US" sz="1400" b="1" i="0" u="none" strike="noStrike" dirty="0">
                          <a:solidFill>
                            <a:srgbClr val="111111"/>
                          </a:solidFill>
                          <a:latin typeface="Arial" pitchFamily="34" charset="0"/>
                          <a:cs typeface="Arial" pitchFamily="34" charset="0"/>
                        </a:rPr>
                        <a:t>Public Health Laboratory </a:t>
                      </a:r>
                      <a:r>
                        <a:rPr lang="en-US" sz="1400" b="1" i="0" u="none" strike="noStrike" dirty="0" smtClean="0">
                          <a:solidFill>
                            <a:srgbClr val="111111"/>
                          </a:solidFill>
                          <a:latin typeface="Arial" pitchFamily="34" charset="0"/>
                          <a:cs typeface="Arial" pitchFamily="34" charset="0"/>
                        </a:rPr>
                        <a:t>Testing***</a:t>
                      </a:r>
                      <a:endParaRPr lang="en-US" sz="1400" b="1" i="0" u="none" strike="noStrike" dirty="0">
                        <a:solidFill>
                          <a:srgbClr val="111111"/>
                        </a:solidFill>
                        <a:latin typeface="Arial" pitchFamily="34" charset="0"/>
                        <a:cs typeface="Arial" pitchFamily="34"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r>
              <a:tr h="0">
                <a:tc>
                  <a:txBody>
                    <a:bodyPr/>
                    <a:lstStyle/>
                    <a:p>
                      <a:pPr algn="r"/>
                      <a:r>
                        <a:rPr lang="en-US" sz="1200" b="1" dirty="0" smtClean="0">
                          <a:solidFill>
                            <a:srgbClr val="000000"/>
                          </a:solidFill>
                          <a:latin typeface="Arial" pitchFamily="34" charset="0"/>
                          <a:cs typeface="Arial" pitchFamily="34" charset="0"/>
                        </a:rPr>
                        <a:t>13</a:t>
                      </a:r>
                      <a:endParaRPr lang="en-US" sz="1200" b="1" dirty="0">
                        <a:solidFill>
                          <a:srgbClr val="000000"/>
                        </a:solidFill>
                        <a:latin typeface="Arial" pitchFamily="34" charset="0"/>
                        <a:cs typeface="Arial"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r>
                        <a:rPr lang="en-US" sz="1400" b="1" i="0" u="none" strike="noStrike" dirty="0">
                          <a:solidFill>
                            <a:srgbClr val="111111"/>
                          </a:solidFill>
                          <a:latin typeface="Arial" pitchFamily="34" charset="0"/>
                          <a:cs typeface="Arial" pitchFamily="34" charset="0"/>
                        </a:rPr>
                        <a:t>Public Health Surveillance and </a:t>
                      </a:r>
                      <a:r>
                        <a:rPr lang="en-US" sz="1400" b="1" i="0" u="none" strike="noStrike" dirty="0" smtClean="0">
                          <a:solidFill>
                            <a:srgbClr val="111111"/>
                          </a:solidFill>
                          <a:latin typeface="Arial" pitchFamily="34" charset="0"/>
                          <a:cs typeface="Arial" pitchFamily="34" charset="0"/>
                        </a:rPr>
                        <a:t>Epidemiological </a:t>
                      </a:r>
                      <a:r>
                        <a:rPr lang="en-US" sz="1400" b="1" i="0" u="none" strike="noStrike" dirty="0">
                          <a:solidFill>
                            <a:srgbClr val="111111"/>
                          </a:solidFill>
                          <a:latin typeface="Arial" pitchFamily="34" charset="0"/>
                          <a:cs typeface="Arial" pitchFamily="34" charset="0"/>
                        </a:rPr>
                        <a:t>Investigation</a:t>
                      </a: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r>
              <a:tr h="0">
                <a:tc>
                  <a:txBody>
                    <a:bodyPr/>
                    <a:lstStyle/>
                    <a:p>
                      <a:pPr algn="r"/>
                      <a:r>
                        <a:rPr lang="en-US" sz="1200" b="1" dirty="0" smtClean="0">
                          <a:solidFill>
                            <a:srgbClr val="000000"/>
                          </a:solidFill>
                          <a:latin typeface="Arial" pitchFamily="34" charset="0"/>
                          <a:cs typeface="Arial" pitchFamily="34" charset="0"/>
                        </a:rPr>
                        <a:t>14</a:t>
                      </a:r>
                      <a:endParaRPr lang="en-US" sz="1200" b="1" dirty="0">
                        <a:solidFill>
                          <a:srgbClr val="000000"/>
                        </a:solidFill>
                        <a:latin typeface="Arial" pitchFamily="34" charset="0"/>
                        <a:cs typeface="Arial"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r>
                        <a:rPr lang="en-US" sz="1400" b="1" i="0" u="none" strike="noStrike" dirty="0">
                          <a:solidFill>
                            <a:srgbClr val="111111"/>
                          </a:solidFill>
                          <a:latin typeface="Arial" pitchFamily="34" charset="0"/>
                          <a:cs typeface="Arial" pitchFamily="34" charset="0"/>
                        </a:rPr>
                        <a:t>Responder Safety and </a:t>
                      </a:r>
                      <a:r>
                        <a:rPr lang="en-US" sz="1400" b="1" i="0" u="none" strike="noStrike" dirty="0" smtClean="0">
                          <a:solidFill>
                            <a:srgbClr val="111111"/>
                          </a:solidFill>
                          <a:latin typeface="Arial" pitchFamily="34" charset="0"/>
                          <a:cs typeface="Arial" pitchFamily="34" charset="0"/>
                        </a:rPr>
                        <a:t>Health***</a:t>
                      </a:r>
                      <a:endParaRPr lang="en-US" sz="1400" b="1" i="0" u="none" strike="noStrike" dirty="0">
                        <a:solidFill>
                          <a:srgbClr val="111111"/>
                        </a:solidFill>
                        <a:latin typeface="Arial" pitchFamily="34" charset="0"/>
                        <a:cs typeface="Arial" pitchFamily="34"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r>
              <a:tr h="0">
                <a:tc>
                  <a:txBody>
                    <a:bodyPr/>
                    <a:lstStyle/>
                    <a:p>
                      <a:pPr algn="r"/>
                      <a:r>
                        <a:rPr lang="en-US" sz="1200" b="1" dirty="0" smtClean="0">
                          <a:solidFill>
                            <a:srgbClr val="000000"/>
                          </a:solidFill>
                          <a:latin typeface="Arial" pitchFamily="34" charset="0"/>
                          <a:cs typeface="Arial" pitchFamily="34" charset="0"/>
                        </a:rPr>
                        <a:t>15</a:t>
                      </a:r>
                      <a:endParaRPr lang="en-US" sz="1200" b="1" dirty="0">
                        <a:solidFill>
                          <a:srgbClr val="000000"/>
                        </a:solidFill>
                        <a:latin typeface="Arial" pitchFamily="34" charset="0"/>
                        <a:cs typeface="Arial"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r>
                        <a:rPr lang="en-US" sz="1400" b="1" i="0" u="none" strike="noStrike" dirty="0">
                          <a:solidFill>
                            <a:srgbClr val="111111"/>
                          </a:solidFill>
                          <a:latin typeface="Arial" pitchFamily="34" charset="0"/>
                          <a:cs typeface="Arial" pitchFamily="34" charset="0"/>
                        </a:rPr>
                        <a:t>Volunteer Management</a:t>
                      </a: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r>
            </a:tbl>
          </a:graphicData>
        </a:graphic>
      </p:graphicFrame>
      <p:sp>
        <p:nvSpPr>
          <p:cNvPr id="7" name="Title 16"/>
          <p:cNvSpPr txBox="1">
            <a:spLocks/>
          </p:cNvSpPr>
          <p:nvPr/>
        </p:nvSpPr>
        <p:spPr>
          <a:xfrm>
            <a:off x="457200" y="381000"/>
            <a:ext cx="8229600" cy="685800"/>
          </a:xfrm>
          <a:prstGeom prst="rect">
            <a:avLst/>
          </a:prstGeom>
        </p:spPr>
        <p:txBody>
          <a:bodyPr anchor="t"/>
          <a:lstStyle/>
          <a:p>
            <a:pPr algn="ctr">
              <a:lnSpc>
                <a:spcPts val="3800"/>
              </a:lnSpc>
              <a:spcBef>
                <a:spcPct val="0"/>
              </a:spcBef>
              <a:defRPr/>
            </a:pPr>
            <a:endParaRPr lang="en-US" sz="3600" b="1" cap="all" dirty="0">
              <a:solidFill>
                <a:srgbClr val="FFC000"/>
              </a:solidFill>
            </a:endParaRPr>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solidFill>
                  <a:srgbClr val="111111"/>
                </a:solidFill>
              </a:rPr>
              <a:t>Radiation preparedness: applicability </a:t>
            </a:r>
            <a:r>
              <a:rPr lang="en-US" dirty="0" smtClean="0"/>
              <a:t>to capabilities</a:t>
            </a:r>
            <a:endParaRPr lang="en-US" dirty="0"/>
          </a:p>
        </p:txBody>
      </p:sp>
      <p:sp>
        <p:nvSpPr>
          <p:cNvPr id="6" name="Text Placeholder 5"/>
          <p:cNvSpPr>
            <a:spLocks noGrp="1"/>
          </p:cNvSpPr>
          <p:nvPr>
            <p:ph type="body" idx="1"/>
          </p:nvPr>
        </p:nvSpPr>
        <p:spPr/>
        <p:txBody>
          <a:bodyPr/>
          <a:lstStyle/>
          <a:p>
            <a:r>
              <a:rPr lang="en-US" dirty="0" smtClean="0">
                <a:solidFill>
                  <a:srgbClr val="111111"/>
                </a:solidFill>
              </a:rPr>
              <a:t>2011-2016 PHEP Cooperative Agreement</a:t>
            </a:r>
            <a:endParaRPr lang="en-US" dirty="0">
              <a:solidFill>
                <a:srgbClr val="111111"/>
              </a:solidFill>
            </a:endParaRPr>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9" name="Slide Number Placeholder 3"/>
          <p:cNvSpPr txBox="1">
            <a:spLocks noGrp="1"/>
          </p:cNvSpPr>
          <p:nvPr/>
        </p:nvSpPr>
        <p:spPr bwMode="auto">
          <a:xfrm>
            <a:off x="8229600" y="6096000"/>
            <a:ext cx="609600" cy="365125"/>
          </a:xfrm>
          <a:prstGeom prst="rect">
            <a:avLst/>
          </a:prstGeom>
          <a:noFill/>
          <a:ln>
            <a:miter lim="800000"/>
            <a:headEnd/>
            <a:tailEnd/>
          </a:ln>
        </p:spPr>
        <p:txBody>
          <a:bodyPr/>
          <a:lstStyle/>
          <a:p>
            <a:pPr algn="ctr">
              <a:defRPr/>
            </a:pPr>
            <a:fld id="{3E0CA34D-D8E3-47F4-946F-3567802926DF}" type="slidenum">
              <a:rPr lang="en-US">
                <a:latin typeface="+mn-lt"/>
                <a:cs typeface="+mn-cs"/>
              </a:rPr>
              <a:pPr algn="ctr">
                <a:defRPr/>
              </a:pPr>
              <a:t>8</a:t>
            </a:fld>
            <a:endParaRPr lang="en-US" dirty="0">
              <a:latin typeface="+mn-lt"/>
              <a:cs typeface="+mn-cs"/>
            </a:endParaRPr>
          </a:p>
        </p:txBody>
      </p:sp>
      <p:sp>
        <p:nvSpPr>
          <p:cNvPr id="158723" name="Title 13"/>
          <p:cNvSpPr>
            <a:spLocks noGrp="1"/>
          </p:cNvSpPr>
          <p:nvPr>
            <p:ph type="title"/>
          </p:nvPr>
        </p:nvSpPr>
        <p:spPr bwMode="auto">
          <a:xfrm>
            <a:off x="457200" y="381000"/>
            <a:ext cx="8229600" cy="762000"/>
          </a:xfrm>
          <a:prstGeom prst="rect">
            <a:avLst/>
          </a:prstGeom>
          <a:noFill/>
          <a:ln>
            <a:miter lim="800000"/>
            <a:headEnd/>
            <a:tailEnd/>
          </a:ln>
        </p:spPr>
        <p:txBody>
          <a:bodyPr anchor="ctr"/>
          <a:lstStyle/>
          <a:p>
            <a:pPr>
              <a:lnSpc>
                <a:spcPts val="3000"/>
              </a:lnSpc>
            </a:pPr>
            <a:r>
              <a:rPr lang="en-US" sz="3600" b="1" dirty="0" smtClean="0">
                <a:solidFill>
                  <a:schemeClr val="bg1"/>
                </a:solidFill>
              </a:rPr>
              <a:t>Community Preparedness</a:t>
            </a:r>
          </a:p>
        </p:txBody>
      </p:sp>
      <p:sp>
        <p:nvSpPr>
          <p:cNvPr id="158724" name="Rounded Rectangle 7"/>
          <p:cNvSpPr>
            <a:spLocks noChangeArrowheads="1"/>
          </p:cNvSpPr>
          <p:nvPr/>
        </p:nvSpPr>
        <p:spPr bwMode="auto">
          <a:xfrm>
            <a:off x="1905000" y="2286000"/>
            <a:ext cx="6400800" cy="1447800"/>
          </a:xfrm>
          <a:prstGeom prst="roundRect">
            <a:avLst>
              <a:gd name="adj" fmla="val 16667"/>
            </a:avLst>
          </a:prstGeom>
          <a:solidFill>
            <a:schemeClr val="accent1"/>
          </a:solidFill>
          <a:ln w="9525">
            <a:solidFill>
              <a:schemeClr val="tx1"/>
            </a:solidFill>
            <a:round/>
            <a:headEnd/>
            <a:tailEnd/>
          </a:ln>
        </p:spPr>
        <p:txBody>
          <a:bodyPr anchor="ctr"/>
          <a:lstStyle/>
          <a:p>
            <a:pPr algn="ctr"/>
            <a:endParaRPr lang="en-US" sz="1600" b="1" dirty="0" smtClean="0">
              <a:solidFill>
                <a:schemeClr val="bg2"/>
              </a:solidFill>
              <a:latin typeface="Calibri" pitchFamily="34" charset="0"/>
            </a:endParaRPr>
          </a:p>
          <a:p>
            <a:pPr algn="ctr"/>
            <a:r>
              <a:rPr lang="en-US" sz="1600" b="1" dirty="0" smtClean="0">
                <a:solidFill>
                  <a:schemeClr val="bg2"/>
                </a:solidFill>
                <a:latin typeface="Calibri" pitchFamily="34" charset="0"/>
              </a:rPr>
              <a:t>(Priority) Written plans should include a jurisdictional risk assessment, utilizing an all-hazards approach with the input and assistance of public health/non–public health subject matter experts (e.g., emergency management, state radiation control programs/radiological</a:t>
            </a:r>
          </a:p>
          <a:p>
            <a:pPr algn="ctr"/>
            <a:r>
              <a:rPr lang="en-US" sz="1600" b="1" dirty="0" smtClean="0">
                <a:solidFill>
                  <a:schemeClr val="bg2"/>
                </a:solidFill>
                <a:latin typeface="Calibri" pitchFamily="34" charset="0"/>
              </a:rPr>
              <a:t> subject matter experts </a:t>
            </a:r>
          </a:p>
          <a:p>
            <a:pPr algn="ctr"/>
            <a:r>
              <a:rPr lang="en-US" sz="1600" b="1" dirty="0" smtClean="0">
                <a:solidFill>
                  <a:schemeClr val="bg2"/>
                </a:solidFill>
                <a:latin typeface="Calibri" pitchFamily="34" charset="0"/>
              </a:rPr>
              <a:t>.</a:t>
            </a:r>
            <a:r>
              <a:rPr lang="en-US" sz="1600" dirty="0" smtClean="0">
                <a:solidFill>
                  <a:schemeClr val="bg2"/>
                </a:solidFill>
                <a:latin typeface="Calibri" pitchFamily="34" charset="0"/>
              </a:rPr>
              <a:t> </a:t>
            </a:r>
            <a:endParaRPr lang="en-US" sz="1600" dirty="0">
              <a:solidFill>
                <a:schemeClr val="bg2"/>
              </a:solidFill>
              <a:latin typeface="Calibri" pitchFamily="34" charset="0"/>
            </a:endParaRPr>
          </a:p>
        </p:txBody>
      </p:sp>
      <p:sp>
        <p:nvSpPr>
          <p:cNvPr id="13" name="Bent-Up Arrow 12"/>
          <p:cNvSpPr/>
          <p:nvPr/>
        </p:nvSpPr>
        <p:spPr>
          <a:xfrm rot="5400000">
            <a:off x="1104900" y="2400300"/>
            <a:ext cx="762000" cy="685800"/>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1" name="Rounded Rectangle 20"/>
          <p:cNvSpPr/>
          <p:nvPr/>
        </p:nvSpPr>
        <p:spPr>
          <a:xfrm>
            <a:off x="457200" y="1447800"/>
            <a:ext cx="3352800" cy="762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US" sz="1600" b="1" dirty="0" smtClean="0">
                <a:solidFill>
                  <a:schemeClr val="tx1"/>
                </a:solidFill>
              </a:rPr>
              <a:t>Function 1: Determine risks to the health of the jurisdiction</a:t>
            </a:r>
            <a:r>
              <a:rPr lang="en-US" sz="1600" u="sng" dirty="0" smtClean="0">
                <a:solidFill>
                  <a:schemeClr val="tx1"/>
                </a:solidFill>
              </a:rPr>
              <a:t> </a:t>
            </a:r>
            <a:endParaRPr lang="en-US" sz="1600" dirty="0" smtClean="0">
              <a:solidFill>
                <a:schemeClr val="tx1"/>
              </a:solidFill>
            </a:endParaRPr>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itle 13"/>
          <p:cNvSpPr>
            <a:spLocks noGrp="1"/>
          </p:cNvSpPr>
          <p:nvPr>
            <p:ph type="title"/>
          </p:nvPr>
        </p:nvSpPr>
        <p:spPr bwMode="auto">
          <a:xfrm>
            <a:off x="457200" y="274638"/>
            <a:ext cx="8229600" cy="868362"/>
          </a:xfrm>
          <a:prstGeom prst="rect">
            <a:avLst/>
          </a:prstGeom>
          <a:noFill/>
          <a:ln>
            <a:miter lim="800000"/>
            <a:headEnd/>
            <a:tailEnd/>
          </a:ln>
        </p:spPr>
        <p:txBody>
          <a:bodyPr anchor="ctr"/>
          <a:lstStyle/>
          <a:p>
            <a:pPr eaLnBrk="1" hangingPunct="1">
              <a:lnSpc>
                <a:spcPts val="3000"/>
              </a:lnSpc>
            </a:pPr>
            <a:r>
              <a:rPr lang="en-US" sz="3600" b="1" dirty="0" smtClean="0">
                <a:solidFill>
                  <a:srgbClr val="111111"/>
                </a:solidFill>
              </a:rPr>
              <a:t>Community Recovery</a:t>
            </a:r>
          </a:p>
        </p:txBody>
      </p:sp>
      <p:grpSp>
        <p:nvGrpSpPr>
          <p:cNvPr id="14" name="Group 13" descr="(Priority)  Written plans should include how the health agency and other partners will conduct a community assessment and follow-up monitoring of public health, medical, and mental/behavioral health system needs after an incident. &#10;Environmental Example: CDC’s Community Assessment for Public Health Emergency Response Toolkit &#10;Suggested resource for radiation incidents:&#10;State Radiation Control Programs: http://www.crcpd.org/Map/RCPmap.htm &#10;"/>
          <p:cNvGrpSpPr/>
          <p:nvPr/>
        </p:nvGrpSpPr>
        <p:grpSpPr>
          <a:xfrm>
            <a:off x="533400" y="2209800"/>
            <a:ext cx="8153400" cy="3581400"/>
            <a:chOff x="533400" y="2209800"/>
            <a:chExt cx="8153400" cy="3581400"/>
          </a:xfrm>
        </p:grpSpPr>
        <p:sp>
          <p:nvSpPr>
            <p:cNvPr id="144387" name="Rounded Rectangle 7"/>
            <p:cNvSpPr>
              <a:spLocks noChangeArrowheads="1"/>
            </p:cNvSpPr>
            <p:nvPr/>
          </p:nvSpPr>
          <p:spPr bwMode="auto">
            <a:xfrm>
              <a:off x="1905000" y="2286000"/>
              <a:ext cx="6781800" cy="1066800"/>
            </a:xfrm>
            <a:prstGeom prst="roundRect">
              <a:avLst>
                <a:gd name="adj" fmla="val 16667"/>
              </a:avLst>
            </a:prstGeom>
            <a:solidFill>
              <a:schemeClr val="accent1"/>
            </a:solidFill>
            <a:ln w="9525">
              <a:solidFill>
                <a:schemeClr val="tx1"/>
              </a:solidFill>
              <a:round/>
              <a:headEnd/>
              <a:tailEnd/>
            </a:ln>
          </p:spPr>
          <p:txBody>
            <a:bodyPr anchor="ctr"/>
            <a:lstStyle/>
            <a:p>
              <a:pPr algn="ctr"/>
              <a:endParaRPr lang="en-US" sz="1600" b="1" i="1" dirty="0" smtClean="0">
                <a:solidFill>
                  <a:schemeClr val="bg2"/>
                </a:solidFill>
                <a:latin typeface="Calibri" pitchFamily="34" charset="0"/>
              </a:endParaRPr>
            </a:p>
            <a:p>
              <a:pPr algn="ctr"/>
              <a:r>
                <a:rPr lang="en-US" sz="1600" b="1" i="1" dirty="0" smtClean="0">
                  <a:solidFill>
                    <a:schemeClr val="bg2"/>
                  </a:solidFill>
                  <a:latin typeface="Calibri" pitchFamily="34" charset="0"/>
                </a:rPr>
                <a:t>(</a:t>
              </a:r>
              <a:r>
                <a:rPr lang="en-US" sz="1600" b="1" i="1" dirty="0">
                  <a:solidFill>
                    <a:schemeClr val="bg2"/>
                  </a:solidFill>
                  <a:latin typeface="Calibri" pitchFamily="34" charset="0"/>
                </a:rPr>
                <a:t>Priority) </a:t>
              </a:r>
              <a:r>
                <a:rPr lang="en-US" sz="1600" b="1" dirty="0" smtClean="0">
                  <a:solidFill>
                    <a:schemeClr val="bg2"/>
                  </a:solidFill>
                  <a:latin typeface="Calibri" pitchFamily="34" charset="0"/>
                </a:rPr>
                <a:t> Written plans should include how the health agency and other partners will conduct a community assessment and follow-up monitoring of public health, medical, and mental/behavioral health system needs after an incident. </a:t>
              </a:r>
            </a:p>
            <a:p>
              <a:pPr algn="ctr"/>
              <a:r>
                <a:rPr lang="en-US" sz="1600" dirty="0" smtClean="0">
                  <a:solidFill>
                    <a:schemeClr val="bg2"/>
                  </a:solidFill>
                  <a:latin typeface="Calibri" pitchFamily="34" charset="0"/>
                </a:rPr>
                <a:t> </a:t>
              </a:r>
              <a:endParaRPr lang="en-US" sz="1600" dirty="0">
                <a:solidFill>
                  <a:schemeClr val="bg2"/>
                </a:solidFill>
                <a:latin typeface="Calibri" pitchFamily="34" charset="0"/>
              </a:endParaRPr>
            </a:p>
          </p:txBody>
        </p:sp>
        <p:sp>
          <p:nvSpPr>
            <p:cNvPr id="144388" name="Rounded Rectangle 9"/>
            <p:cNvSpPr>
              <a:spLocks noChangeArrowheads="1"/>
            </p:cNvSpPr>
            <p:nvPr/>
          </p:nvSpPr>
          <p:spPr bwMode="auto">
            <a:xfrm>
              <a:off x="1905000" y="3581400"/>
              <a:ext cx="6781800" cy="1066800"/>
            </a:xfrm>
            <a:prstGeom prst="roundRect">
              <a:avLst>
                <a:gd name="adj" fmla="val 16667"/>
              </a:avLst>
            </a:prstGeom>
            <a:solidFill>
              <a:schemeClr val="accent1"/>
            </a:solidFill>
            <a:ln w="9525">
              <a:solidFill>
                <a:schemeClr val="tx1"/>
              </a:solidFill>
              <a:round/>
              <a:headEnd/>
              <a:tailEnd/>
            </a:ln>
          </p:spPr>
          <p:txBody>
            <a:bodyPr anchor="ctr"/>
            <a:lstStyle/>
            <a:p>
              <a:pPr algn="ctr"/>
              <a:r>
                <a:rPr lang="en-US" sz="1600" b="1" dirty="0" smtClean="0">
                  <a:solidFill>
                    <a:schemeClr val="bg2"/>
                  </a:solidFill>
                  <a:latin typeface="Calibri" pitchFamily="34" charset="0"/>
                </a:rPr>
                <a:t>Environmental Example: CDC’s Community Assessment for Public Health Emergency Response Toolkit</a:t>
              </a:r>
              <a:endParaRPr lang="en-US" sz="1600" b="1" dirty="0">
                <a:solidFill>
                  <a:schemeClr val="bg2"/>
                </a:solidFill>
                <a:latin typeface="Calibri" pitchFamily="34" charset="0"/>
              </a:endParaRPr>
            </a:p>
          </p:txBody>
        </p:sp>
        <p:sp>
          <p:nvSpPr>
            <p:cNvPr id="12" name="Bent-Up Arrow 11"/>
            <p:cNvSpPr/>
            <p:nvPr/>
          </p:nvSpPr>
          <p:spPr>
            <a:xfrm rot="5400000">
              <a:off x="381000" y="2667000"/>
              <a:ext cx="1905000" cy="990600"/>
            </a:xfrm>
            <a:prstGeom prst="bentUpArrow">
              <a:avLst>
                <a:gd name="adj1" fmla="val 16177"/>
                <a:gd name="adj2" fmla="val 17751"/>
                <a:gd name="adj3" fmla="val 15613"/>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3" name="Bent-Up Arrow 12"/>
            <p:cNvSpPr/>
            <p:nvPr/>
          </p:nvSpPr>
          <p:spPr>
            <a:xfrm rot="5400000">
              <a:off x="1181100" y="2171700"/>
              <a:ext cx="609600" cy="685800"/>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Bent-Up Arrow 11"/>
            <p:cNvSpPr/>
            <p:nvPr/>
          </p:nvSpPr>
          <p:spPr>
            <a:xfrm rot="5400000">
              <a:off x="-457200" y="3200400"/>
              <a:ext cx="3276600" cy="1295400"/>
            </a:xfrm>
            <a:prstGeom prst="bentUpArrow">
              <a:avLst>
                <a:gd name="adj1" fmla="val 12109"/>
                <a:gd name="adj2" fmla="val 15352"/>
                <a:gd name="adj3" fmla="val 14787"/>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44393" name="Rounded Rectangle 7"/>
            <p:cNvSpPr>
              <a:spLocks noChangeArrowheads="1"/>
            </p:cNvSpPr>
            <p:nvPr/>
          </p:nvSpPr>
          <p:spPr bwMode="auto">
            <a:xfrm>
              <a:off x="1905000" y="4800600"/>
              <a:ext cx="6781800" cy="990600"/>
            </a:xfrm>
            <a:prstGeom prst="roundRect">
              <a:avLst>
                <a:gd name="adj" fmla="val 16667"/>
              </a:avLst>
            </a:prstGeom>
            <a:solidFill>
              <a:schemeClr val="accent1"/>
            </a:solidFill>
            <a:ln w="9525">
              <a:solidFill>
                <a:schemeClr val="tx1"/>
              </a:solidFill>
              <a:round/>
              <a:headEnd/>
              <a:tailEnd/>
            </a:ln>
          </p:spPr>
          <p:txBody>
            <a:bodyPr anchor="ctr"/>
            <a:lstStyle/>
            <a:p>
              <a:pPr algn="ctr"/>
              <a:r>
                <a:rPr lang="en-US" sz="1600" b="1" dirty="0" smtClean="0">
                  <a:solidFill>
                    <a:schemeClr val="bg2"/>
                  </a:solidFill>
                  <a:latin typeface="Calibri" pitchFamily="34" charset="0"/>
                </a:rPr>
                <a:t>Suggested resource for radiation incidents:</a:t>
              </a:r>
            </a:p>
            <a:p>
              <a:pPr algn="ctr"/>
              <a:r>
                <a:rPr lang="en-US" sz="1600" b="1" dirty="0" smtClean="0">
                  <a:solidFill>
                    <a:schemeClr val="bg2"/>
                  </a:solidFill>
                  <a:latin typeface="Calibri" pitchFamily="34" charset="0"/>
                </a:rPr>
                <a:t>State Radiation Control Programs: http://www.crcpd.org/Map/RCPmap.htm </a:t>
              </a:r>
            </a:p>
            <a:p>
              <a:pPr algn="ctr"/>
              <a:endParaRPr lang="en-US" sz="1600" b="1" dirty="0">
                <a:solidFill>
                  <a:schemeClr val="bg2"/>
                </a:solidFill>
                <a:latin typeface="Calibri" pitchFamily="34" charset="0"/>
              </a:endParaRPr>
            </a:p>
          </p:txBody>
        </p:sp>
      </p:grpSp>
      <p:sp>
        <p:nvSpPr>
          <p:cNvPr id="19469" name="Slide Number Placeholder 3"/>
          <p:cNvSpPr txBox="1">
            <a:spLocks noGrp="1"/>
          </p:cNvSpPr>
          <p:nvPr/>
        </p:nvSpPr>
        <p:spPr bwMode="auto">
          <a:xfrm>
            <a:off x="8229600" y="6096000"/>
            <a:ext cx="609600" cy="365125"/>
          </a:xfrm>
          <a:prstGeom prst="rect">
            <a:avLst/>
          </a:prstGeom>
          <a:noFill/>
          <a:ln>
            <a:miter lim="800000"/>
            <a:headEnd/>
            <a:tailEnd/>
          </a:ln>
        </p:spPr>
        <p:txBody>
          <a:bodyPr/>
          <a:lstStyle/>
          <a:p>
            <a:pPr algn="ctr">
              <a:defRPr/>
            </a:pPr>
            <a:fld id="{DC09236C-C820-4460-8FF3-CB9C6277FD4C}" type="slidenum">
              <a:rPr lang="en-US">
                <a:latin typeface="+mn-lt"/>
                <a:cs typeface="+mn-cs"/>
              </a:rPr>
              <a:pPr algn="ctr">
                <a:defRPr/>
              </a:pPr>
              <a:t>9</a:t>
            </a:fld>
            <a:endParaRPr lang="en-US" dirty="0">
              <a:latin typeface="+mn-lt"/>
              <a:cs typeface="+mn-cs"/>
            </a:endParaRPr>
          </a:p>
        </p:txBody>
      </p:sp>
      <p:sp>
        <p:nvSpPr>
          <p:cNvPr id="11" name="Content Placeholder 10"/>
          <p:cNvSpPr>
            <a:spLocks noGrp="1"/>
          </p:cNvSpPr>
          <p:nvPr>
            <p:ph idx="1"/>
          </p:nvPr>
        </p:nvSpPr>
        <p:spPr>
          <a:xfrm>
            <a:off x="381000" y="1143000"/>
            <a:ext cx="8229600" cy="990600"/>
          </a:xfrm>
        </p:spPr>
        <p:txBody>
          <a:bodyPr/>
          <a:lstStyle/>
          <a:p>
            <a:pPr marL="342900" marR="0" indent="-342900" algn="l" defTabSz="914400" rtl="0" eaLnBrk="1" fontAlgn="auto" latinLnBrk="0" hangingPunct="1">
              <a:lnSpc>
                <a:spcPct val="100000"/>
              </a:lnSpc>
              <a:spcBef>
                <a:spcPct val="20000"/>
              </a:spcBef>
              <a:spcAft>
                <a:spcPts val="0"/>
              </a:spcAft>
              <a:buClr>
                <a:schemeClr val="bg1"/>
              </a:buClr>
              <a:buSzPct val="70000"/>
              <a:buFont typeface="Wingdings" pitchFamily="2" charset="2"/>
              <a:buChar char="q"/>
              <a:tabLst/>
              <a:defRPr/>
            </a:pPr>
            <a:r>
              <a:rPr lang="en-US" sz="2400" b="1" kern="1200" baseline="0" dirty="0" smtClean="0">
                <a:solidFill>
                  <a:srgbClr val="111111"/>
                </a:solidFill>
                <a:latin typeface="+mn-lt"/>
                <a:ea typeface="+mn-ea"/>
                <a:cs typeface="+mn-cs"/>
              </a:rPr>
              <a:t>Function 1: Identify and monitor public health, medical, and mental/behavioral health system recovery needs</a:t>
            </a:r>
          </a:p>
          <a:p>
            <a:endParaRPr lang="en-US" dirty="0">
              <a:solidFill>
                <a:srgbClr val="111111"/>
              </a:solidFill>
            </a:endParaRPr>
          </a:p>
        </p:txBody>
      </p:sp>
    </p:spTree>
  </p:cSld>
  <p:clrMapOvr>
    <a:overrideClrMapping bg1="lt1" tx1="dk1" bg2="lt2" tx2="dk2" accent1="accent1" accent2="accent2" accent3="accent3" accent4="accent4" accent5="accent5" accent6="accent6" hlink="hlink" folHlink="folHlink"/>
  </p:clrMapOvr>
  <p:transition>
    <p:fade/>
  </p:transition>
  <p:timing>
    <p:tnLst>
      <p:par>
        <p:cTn id="1" dur="indefinite" restart="never" nodeType="tmRoot"/>
      </p:par>
    </p:tnLst>
  </p:timing>
</p:sld>
</file>

<file path=ppt/theme/_rels/theme5.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DC_OD_PPT_dark([1]">
  <a:themeElements>
    <a:clrScheme name="Custom 5">
      <a:dk1>
        <a:srgbClr val="0F56DC"/>
      </a:dk1>
      <a:lt1>
        <a:srgbClr val="FFC000"/>
      </a:lt1>
      <a:dk2>
        <a:srgbClr val="FFFFFF"/>
      </a:dk2>
      <a:lt2>
        <a:srgbClr val="FFFFFF"/>
      </a:lt2>
      <a:accent1>
        <a:srgbClr val="4983F2"/>
      </a:accent1>
      <a:accent2>
        <a:srgbClr val="007D57"/>
      </a:accent2>
      <a:accent3>
        <a:srgbClr val="9A3B26"/>
      </a:accent3>
      <a:accent4>
        <a:srgbClr val="7F7F7F"/>
      </a:accent4>
      <a:accent5>
        <a:srgbClr val="0F56DC"/>
      </a:accent5>
      <a:accent6>
        <a:srgbClr val="002060"/>
      </a:accent6>
      <a:hlink>
        <a:srgbClr val="FFC000"/>
      </a:hlink>
      <a:folHlink>
        <a:srgbClr val="3077FF"/>
      </a:folHlink>
    </a:clrScheme>
    <a:fontScheme name="CDC Myriad Web Pro">
      <a:majorFont>
        <a:latin typeface="Myriad Web Pro"/>
        <a:ea typeface=""/>
        <a:cs typeface=""/>
      </a:majorFont>
      <a:minorFont>
        <a:latin typeface="Myriad Web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6.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QC_x0020_Notes xmlns="ece3b8bb-3ba7-4e05-aa8b-0d2009ddb611" xsi:nil="true"/>
    <Estimate_x0020_Notes xmlns="ece3b8bb-3ba7-4e05-aa8b-0d2009ddb611" xsi:nil="true"/>
    <Estimate_x0020_1 xmlns="ece3b8bb-3ba7-4e05-aa8b-0d2009ddb611">
      <UserInfo>
        <DisplayName>Kimball, Lisa</DisplayName>
        <AccountId>109</AccountId>
        <AccountType/>
      </UserInfo>
    </Estimate_x0020_1>
    <Completed_x0020_on xmlns="ece3b8bb-3ba7-4e05-aa8b-0d2009ddb611">2011-05-12T00:00:00</Completed_x0020_on>
    <Est_x002e__x0020_Level_x0020_2 xmlns="ece3b8bb-3ba7-4e05-aa8b-0d2009ddb611">1</Est_x002e__x0020_Level_x0020_2>
    <Remediated_x0020_by xmlns="ece3b8bb-3ba7-4e05-aa8b-0d2009ddb611">
      <UserInfo>
        <DisplayName>Kimball, Lisa</DisplayName>
        <AccountId>109</AccountId>
        <AccountType/>
      </UserInfo>
    </Remediated_x0020_by>
    <Actual_x0020_time_x0020_spent xmlns="ece3b8bb-3ba7-4e05-aa8b-0d2009ddb611">2.5</Actual_x0020_time_x0020_spent>
    <Estimate_x0020_2 xmlns="ece3b8bb-3ba7-4e05-aa8b-0d2009ddb611">
      <UserInfo>
        <DisplayName/>
        <AccountId xsi:nil="true"/>
        <AccountType/>
      </UserInfo>
    </Estimate_x0020_2>
    <Remediation_x0020_Notes xmlns="ece3b8bb-3ba7-4e05-aa8b-0d2009ddb611" xsi:nil="true"/>
    <QC_x0020_Completed_x0020_on xmlns="ece3b8bb-3ba7-4e05-aa8b-0d2009ddb611">2011-05-18T04:00:00+00:00</QC_x0020_Completed_x0020_on>
    <Est_x002e__x0020_Level_x0020_1 xmlns="ece3b8bb-3ba7-4e05-aa8b-0d2009ddb611">3</Est_x002e__x0020_Level_x0020_1>
    <_x0051_C2 xmlns="ece3b8bb-3ba7-4e05-aa8b-0d2009ddb611">
      <UserInfo>
        <DisplayName/>
        <AccountId xsi:nil="true"/>
        <AccountType/>
      </UserInfo>
    </_x0051_C2>
    <_x0051_C1 xmlns="ece3b8bb-3ba7-4e05-aa8b-0d2009ddb611">
      <ns2:UserInfo xmlns:ns2="ece3b8bb-3ba7-4e05-aa8b-0d2009ddb611">
        <ns2:DisplayName>Kimball, Lisa</ns2:DisplayName>
        <ns2:AccountId>109</ns2:AccountId>
        <ns2:AccountType>User</ns2:AccountType>
      </ns2:UserInfo>
    </_x0051_C1>
    <Status xmlns="ece3b8bb-3ba7-4e05-aa8b-0d2009ddb611">Post</Statu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8402C3AEC9A4F64C9A693943DA529FA3" ma:contentTypeVersion="14" ma:contentTypeDescription="Create a new document." ma:contentTypeScope="" ma:versionID="3170bd233c5609aa2c721c43fb065001">
  <xsd:schema xmlns:xsd="http://www.w3.org/2001/XMLSchema" xmlns:p="http://schemas.microsoft.com/office/2006/metadata/properties" xmlns:ns2="ece3b8bb-3ba7-4e05-aa8b-0d2009ddb611" targetNamespace="http://schemas.microsoft.com/office/2006/metadata/properties" ma:root="true" ma:fieldsID="0c4afaa40167240c26cc530899cc3007" ns2:_="">
    <xsd:import namespace="ece3b8bb-3ba7-4e05-aa8b-0d2009ddb611"/>
    <xsd:element name="properties">
      <xsd:complexType>
        <xsd:sequence>
          <xsd:element name="documentManagement">
            <xsd:complexType>
              <xsd:all>
                <xsd:element ref="ns2:Status" minOccurs="0"/>
                <xsd:element ref="ns2:Estimate_x0020_1" minOccurs="0"/>
                <xsd:element ref="ns2:Est_x002e__x0020_Level_x0020_1" minOccurs="0"/>
                <xsd:element ref="ns2:Estimate_x0020_2" minOccurs="0"/>
                <xsd:element ref="ns2:Est_x002e__x0020_Level_x0020_2" minOccurs="0"/>
                <xsd:element ref="ns2:Remediated_x0020_by" minOccurs="0"/>
                <xsd:element ref="ns2:Actual_x0020_time_x0020_spent" minOccurs="0"/>
                <xsd:element ref="ns2:Completed_x0020_on" minOccurs="0"/>
                <xsd:element ref="ns2:Estimate_x0020_Notes" minOccurs="0"/>
                <xsd:element ref="ns2:Remediation_x0020_Notes" minOccurs="0"/>
                <xsd:element ref="ns2:_x0051_C1" minOccurs="0"/>
                <xsd:element ref="ns2:_x0051_C2" minOccurs="0"/>
                <xsd:element ref="ns2:QC_x0020_Completed_x0020_on" minOccurs="0"/>
                <xsd:element ref="ns2:QC_x0020_Notes" minOccurs="0"/>
              </xsd:all>
            </xsd:complexType>
          </xsd:element>
        </xsd:sequence>
      </xsd:complexType>
    </xsd:element>
  </xsd:schema>
  <xsd:schema xmlns:xsd="http://www.w3.org/2001/XMLSchema" xmlns:dms="http://schemas.microsoft.com/office/2006/documentManagement/types" targetNamespace="ece3b8bb-3ba7-4e05-aa8b-0d2009ddb611" elementFormDefault="qualified">
    <xsd:import namespace="http://schemas.microsoft.com/office/2006/documentManagement/types"/>
    <xsd:element name="Status" ma:index="1" nillable="true" ma:displayName="Status" ma:default="Estimate" ma:format="Dropdown" ma:internalName="Status">
      <xsd:simpleType>
        <xsd:restriction base="dms:Choice">
          <xsd:enumeration value="Estimate"/>
          <xsd:enumeration value="Remediation"/>
          <xsd:enumeration value="QC"/>
          <xsd:enumeration value="Post"/>
        </xsd:restriction>
      </xsd:simpleType>
    </xsd:element>
    <xsd:element name="Estimate_x0020_1" ma:index="3" nillable="true" ma:displayName="Estimate 1" ma:list="UserInfo" ma:internalName="Estimate_x0020_1"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st_x002e__x0020_Level_x0020_1" ma:index="4" nillable="true" ma:displayName="Est. Level 1" ma:default="1" ma:format="Dropdown" ma:internalName="Est_x002e__x0020_Level_x0020_1">
      <xsd:simpleType>
        <xsd:restriction base="dms:Choice">
          <xsd:enumeration value="1"/>
          <xsd:enumeration value="2"/>
          <xsd:enumeration value="3"/>
          <xsd:enumeration value="4"/>
        </xsd:restriction>
      </xsd:simpleType>
    </xsd:element>
    <xsd:element name="Estimate_x0020_2" ma:index="5" nillable="true" ma:displayName="Estimate 2" ma:list="UserInfo" ma:internalName="Estimate_x0020_2"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st_x002e__x0020_Level_x0020_2" ma:index="6" nillable="true" ma:displayName="Est. Level 2" ma:default="1" ma:format="Dropdown" ma:internalName="Est_x002e__x0020_Level_x0020_2">
      <xsd:simpleType>
        <xsd:restriction base="dms:Choice">
          <xsd:enumeration value="1"/>
          <xsd:enumeration value="2"/>
          <xsd:enumeration value="3"/>
          <xsd:enumeration value="4"/>
        </xsd:restriction>
      </xsd:simpleType>
    </xsd:element>
    <xsd:element name="Remediated_x0020_by" ma:index="7" nillable="true" ma:displayName="Remediated by" ma:list="UserInfo" ma:internalName="Remediated_x0020_by"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ctual_x0020_time_x0020_spent" ma:index="8" nillable="true" ma:displayName="Actual time spent" ma:internalName="Actual_x0020_time_x0020_spent">
      <xsd:simpleType>
        <xsd:restriction base="dms:Text">
          <xsd:maxLength value="255"/>
        </xsd:restriction>
      </xsd:simpleType>
    </xsd:element>
    <xsd:element name="Completed_x0020_on" ma:index="9" nillable="true" ma:displayName="Completed on" ma:format="DateOnly" ma:internalName="Completed_x0020_on">
      <xsd:simpleType>
        <xsd:restriction base="dms:DateTime"/>
      </xsd:simpleType>
    </xsd:element>
    <xsd:element name="Estimate_x0020_Notes" ma:index="10" nillable="true" ma:displayName="Estimate Notes" ma:internalName="Estimate_x0020_Notes">
      <xsd:simpleType>
        <xsd:restriction base="dms:Note"/>
      </xsd:simpleType>
    </xsd:element>
    <xsd:element name="Remediation_x0020_Notes" ma:index="11" nillable="true" ma:displayName="Remediation Notes" ma:internalName="Remediation_x0020_Notes">
      <xsd:simpleType>
        <xsd:restriction base="dms:Note"/>
      </xsd:simpleType>
    </xsd:element>
    <xsd:element name="_x0051_C1" ma:index="12" nillable="true" ma:displayName="QC1" ma:list="UserInfo" ma:internalName="_x0051_C1"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_x0051_C2" ma:index="13" nillable="true" ma:displayName="QC2" ma:list="UserInfo" ma:internalName="_x0051_C2"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QC_x0020_Completed_x0020_on" ma:index="14" nillable="true" ma:displayName="QC Completed on" ma:format="DateOnly" ma:internalName="QC_x0020_Completed_x0020_on">
      <xsd:simpleType>
        <xsd:restriction base="dms:DateTime"/>
      </xsd:simpleType>
    </xsd:element>
    <xsd:element name="QC_x0020_Notes" ma:index="15" nillable="true" ma:displayName="QC Notes" ma:internalName="QC_x0020_Notes">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8" ma:displayName="Content Type" ma:readOnly="true"/>
        <xsd:element ref="dc:title" minOccurs="0" maxOccurs="1" ma:index="2"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F7D0F0A1-7B84-4141-A60F-B2BCDF65EBF3}"/>
</file>

<file path=customXml/itemProps2.xml><?xml version="1.0" encoding="utf-8"?>
<ds:datastoreItem xmlns:ds="http://schemas.openxmlformats.org/officeDocument/2006/customXml" ds:itemID="{3F30D3F4-926F-4760-90D5-F2A500838268}"/>
</file>

<file path=customXml/itemProps3.xml><?xml version="1.0" encoding="utf-8"?>
<ds:datastoreItem xmlns:ds="http://schemas.openxmlformats.org/officeDocument/2006/customXml" ds:itemID="{9F29E0B5-D49C-4E9B-A9DD-30427AF5666F}"/>
</file>

<file path=docProps/app.xml><?xml version="1.0" encoding="utf-8"?>
<Properties xmlns="http://schemas.openxmlformats.org/officeDocument/2006/extended-properties" xmlns:vt="http://schemas.openxmlformats.org/officeDocument/2006/docPropsVTypes">
  <Template/>
  <TotalTime>2393</TotalTime>
  <Words>1352</Words>
  <Application>Microsoft Office PowerPoint</Application>
  <PresentationFormat>On-screen Show (4:3)</PresentationFormat>
  <Paragraphs>222</Paragraphs>
  <Slides>16</Slides>
  <Notes>16</Notes>
  <HiddenSlides>0</HiddenSlides>
  <MMClips>0</MMClips>
  <ScaleCrop>false</ScaleCrop>
  <HeadingPairs>
    <vt:vector size="4" baseType="variant">
      <vt:variant>
        <vt:lpstr>Theme</vt:lpstr>
      </vt:variant>
      <vt:variant>
        <vt:i4>6</vt:i4>
      </vt:variant>
      <vt:variant>
        <vt:lpstr>Slide Titles</vt:lpstr>
      </vt:variant>
      <vt:variant>
        <vt:i4>16</vt:i4>
      </vt:variant>
    </vt:vector>
  </HeadingPairs>
  <TitlesOfParts>
    <vt:vector size="22" baseType="lpstr">
      <vt:lpstr>CDC_OD_PPT_dark([1]</vt:lpstr>
      <vt:lpstr>Office Theme</vt:lpstr>
      <vt:lpstr>1_Office Theme</vt:lpstr>
      <vt:lpstr>2_Office Theme</vt:lpstr>
      <vt:lpstr>Origin</vt:lpstr>
      <vt:lpstr>3_Office Theme</vt:lpstr>
      <vt:lpstr>Development of CDC’s 2011-2016 Public Health Emergency Preparedness (PHEP)  Cooperative Agreement</vt:lpstr>
      <vt:lpstr>2011 to 2016 Program Direction</vt:lpstr>
      <vt:lpstr>PHEP Capabilities Model</vt:lpstr>
      <vt:lpstr> National Standards for State and Local Planning</vt:lpstr>
      <vt:lpstr>Determining PHEP Capabilities </vt:lpstr>
      <vt:lpstr>Preparedness Capabilities  </vt:lpstr>
      <vt:lpstr>Radiation preparedness: applicability to capabilities</vt:lpstr>
      <vt:lpstr>Community Preparedness</vt:lpstr>
      <vt:lpstr>Community Recovery</vt:lpstr>
      <vt:lpstr>Non-Pharmaceutical Interventions</vt:lpstr>
      <vt:lpstr>Non-Pharmaceutical Interventions</vt:lpstr>
      <vt:lpstr>Non-Pharmaceutical Interventions </vt:lpstr>
      <vt:lpstr>Laboratory Definition</vt:lpstr>
      <vt:lpstr>Responder Safety and Health</vt:lpstr>
      <vt:lpstr>Responder Safety and Health</vt:lpstr>
      <vt:lpstr>Slide 16</vt:lpstr>
    </vt:vector>
  </TitlesOfParts>
  <Company>ITSO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Developing the 2011 PHEP</dc:title>
  <dc:subject>Information for Partner Engagement</dc:subject>
  <dc:creator>PHREP</dc:creator>
  <cp:keywords>PHEP</cp:keywords>
  <cp:lastModifiedBy>kimballl</cp:lastModifiedBy>
  <cp:revision>353</cp:revision>
  <dcterms:created xsi:type="dcterms:W3CDTF">2010-02-01T16:11:08Z</dcterms:created>
  <dcterms:modified xsi:type="dcterms:W3CDTF">2011-05-18T14:12:20Z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0x0101008402C3AEC9A4F64C9A693943DA529FA3</vt:lpwstr>
  </property>
</Properties>
</file>