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218958667" r:id="rId1"/>
  </p:sldMasterIdLst>
  <p:notesMasterIdLst>
    <p:notesMasterId r:id="rId33"/>
  </p:notesMasterIdLst>
  <p:sldIdLst>
    <p:sldId id="261" r:id="rId2"/>
    <p:sldId id="263" r:id="rId3"/>
    <p:sldId id="348" r:id="rId4"/>
    <p:sldId id="346" r:id="rId5"/>
    <p:sldId id="347" r:id="rId6"/>
    <p:sldId id="262" r:id="rId7"/>
    <p:sldId id="307" r:id="rId8"/>
    <p:sldId id="257" r:id="rId9"/>
    <p:sldId id="273" r:id="rId10"/>
    <p:sldId id="342" r:id="rId11"/>
    <p:sldId id="326" r:id="rId12"/>
    <p:sldId id="328" r:id="rId13"/>
    <p:sldId id="335" r:id="rId14"/>
    <p:sldId id="336" r:id="rId15"/>
    <p:sldId id="325" r:id="rId16"/>
    <p:sldId id="337" r:id="rId17"/>
    <p:sldId id="329" r:id="rId18"/>
    <p:sldId id="343" r:id="rId19"/>
    <p:sldId id="274" r:id="rId20"/>
    <p:sldId id="344" r:id="rId21"/>
    <p:sldId id="264" r:id="rId22"/>
    <p:sldId id="340" r:id="rId23"/>
    <p:sldId id="341" r:id="rId24"/>
    <p:sldId id="306" r:id="rId25"/>
    <p:sldId id="304" r:id="rId26"/>
    <p:sldId id="318" r:id="rId27"/>
    <p:sldId id="324" r:id="rId28"/>
    <p:sldId id="305" r:id="rId29"/>
    <p:sldId id="272" r:id="rId30"/>
    <p:sldId id="349" r:id="rId31"/>
    <p:sldId id="350"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B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6" autoAdjust="0"/>
    <p:restoredTop sz="94660"/>
  </p:normalViewPr>
  <p:slideViewPr>
    <p:cSldViewPr>
      <p:cViewPr varScale="1">
        <p:scale>
          <a:sx n="130" d="100"/>
          <a:sy n="130" d="100"/>
        </p:scale>
        <p:origin x="828"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B3CF47-C3C2-455A-8579-EF4FC09354CD}" type="datetimeFigureOut">
              <a:rPr lang="en-US" smtClean="0"/>
              <a:t>5/6/2021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C3AA6F-A110-4CE5-A4EE-A0CCAE4B2006}" type="slidenum">
              <a:rPr lang="en-US" smtClean="0"/>
              <a:t>‹#›</a:t>
            </a:fld>
            <a:endParaRPr lang="en-US"/>
          </a:p>
        </p:txBody>
      </p:sp>
    </p:spTree>
    <p:extLst>
      <p:ext uri="{BB962C8B-B14F-4D97-AF65-F5344CB8AC3E}">
        <p14:creationId xmlns:p14="http://schemas.microsoft.com/office/powerpoint/2010/main" val="23052523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C3AA6F-A110-4CE5-A4EE-A0CCAE4B2006}" type="slidenum">
              <a:rPr lang="en-US" smtClean="0"/>
              <a:t>21</a:t>
            </a:fld>
            <a:endParaRPr lang="en-US"/>
          </a:p>
        </p:txBody>
      </p:sp>
    </p:spTree>
    <p:extLst>
      <p:ext uri="{BB962C8B-B14F-4D97-AF65-F5344CB8AC3E}">
        <p14:creationId xmlns:p14="http://schemas.microsoft.com/office/powerpoint/2010/main" val="26196772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C3AA6F-A110-4CE5-A4EE-A0CCAE4B2006}" type="slidenum">
              <a:rPr lang="en-US" smtClean="0"/>
              <a:t>22</a:t>
            </a:fld>
            <a:endParaRPr lang="en-US"/>
          </a:p>
        </p:txBody>
      </p:sp>
    </p:spTree>
    <p:extLst>
      <p:ext uri="{BB962C8B-B14F-4D97-AF65-F5344CB8AC3E}">
        <p14:creationId xmlns:p14="http://schemas.microsoft.com/office/powerpoint/2010/main" val="35771464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C3AA6F-A110-4CE5-A4EE-A0CCAE4B2006}" type="slidenum">
              <a:rPr lang="en-US" smtClean="0"/>
              <a:t>23</a:t>
            </a:fld>
            <a:endParaRPr lang="en-US"/>
          </a:p>
        </p:txBody>
      </p:sp>
    </p:spTree>
    <p:extLst>
      <p:ext uri="{BB962C8B-B14F-4D97-AF65-F5344CB8AC3E}">
        <p14:creationId xmlns:p14="http://schemas.microsoft.com/office/powerpoint/2010/main" val="39222172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5E6370-7D66-40D1-9DE8-55F100002D5A}" type="slidenum">
              <a:rPr lang="en-US" smtClean="0"/>
              <a:t>25</a:t>
            </a:fld>
            <a:endParaRPr lang="en-US"/>
          </a:p>
        </p:txBody>
      </p:sp>
    </p:spTree>
    <p:extLst>
      <p:ext uri="{BB962C8B-B14F-4D97-AF65-F5344CB8AC3E}">
        <p14:creationId xmlns:p14="http://schemas.microsoft.com/office/powerpoint/2010/main" val="12805517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5E6370-7D66-40D1-9DE8-55F100002D5A}" type="slidenum">
              <a:rPr lang="en-US" smtClean="0"/>
              <a:t>26</a:t>
            </a:fld>
            <a:endParaRPr lang="en-US"/>
          </a:p>
        </p:txBody>
      </p:sp>
    </p:spTree>
    <p:extLst>
      <p:ext uri="{BB962C8B-B14F-4D97-AF65-F5344CB8AC3E}">
        <p14:creationId xmlns:p14="http://schemas.microsoft.com/office/powerpoint/2010/main" val="41760844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5E6370-7D66-40D1-9DE8-55F100002D5A}" type="slidenum">
              <a:rPr lang="en-US" smtClean="0"/>
              <a:t>27</a:t>
            </a:fld>
            <a:endParaRPr lang="en-US"/>
          </a:p>
        </p:txBody>
      </p:sp>
    </p:spTree>
    <p:extLst>
      <p:ext uri="{BB962C8B-B14F-4D97-AF65-F5344CB8AC3E}">
        <p14:creationId xmlns:p14="http://schemas.microsoft.com/office/powerpoint/2010/main" val="21989766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your top converting, lower funnel social media tactic. We are re-targeting people who have shown an interest based on engagement with other tactics with the remarketing. We are attributing a lot of sales, and as with all your </a:t>
            </a:r>
            <a:r>
              <a:rPr lang="en-US" dirty="0" err="1"/>
              <a:t>facebook</a:t>
            </a:r>
            <a:r>
              <a:rPr lang="en-US" dirty="0"/>
              <a:t> tactics seeing a high level of social media engagement from people interested in your brand. People are providing testimonials, sharing the ad, and tagging their friends.</a:t>
            </a:r>
          </a:p>
        </p:txBody>
      </p:sp>
      <p:sp>
        <p:nvSpPr>
          <p:cNvPr id="4" name="Slide Number Placeholder 3"/>
          <p:cNvSpPr>
            <a:spLocks noGrp="1"/>
          </p:cNvSpPr>
          <p:nvPr>
            <p:ph type="sldNum" sz="quarter" idx="10"/>
          </p:nvPr>
        </p:nvSpPr>
        <p:spPr/>
        <p:txBody>
          <a:bodyPr/>
          <a:lstStyle/>
          <a:p>
            <a:fld id="{7B5E6370-7D66-40D1-9DE8-55F100002D5A}" type="slidenum">
              <a:rPr lang="en-US" smtClean="0"/>
              <a:t>28</a:t>
            </a:fld>
            <a:endParaRPr lang="en-US"/>
          </a:p>
        </p:txBody>
      </p:sp>
    </p:spTree>
    <p:extLst>
      <p:ext uri="{BB962C8B-B14F-4D97-AF65-F5344CB8AC3E}">
        <p14:creationId xmlns:p14="http://schemas.microsoft.com/office/powerpoint/2010/main" val="5615811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4"/>
        <p:cNvGrpSpPr/>
        <p:nvPr/>
      </p:nvGrpSpPr>
      <p:grpSpPr>
        <a:xfrm>
          <a:off x="0" y="0"/>
          <a:ext cx="0" cy="0"/>
          <a:chOff x="0" y="0"/>
          <a:chExt cx="0" cy="0"/>
        </a:xfrm>
      </p:grpSpPr>
      <p:sp>
        <p:nvSpPr>
          <p:cNvPr id="795" name="Google Shape;795;g5bd05580ac_0_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96" name="Google Shape;796;g5bd05580ac_0_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US">
                <a:solidFill>
                  <a:schemeClr val="dk1"/>
                </a:solidFill>
              </a:rPr>
              <a:t>UPDATE IMAGES and TEXT</a:t>
            </a:r>
            <a:endParaRPr/>
          </a:p>
        </p:txBody>
      </p:sp>
      <p:sp>
        <p:nvSpPr>
          <p:cNvPr id="797" name="Google Shape;797;g5bd05580ac_0_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US" sz="1400" b="0" i="0" u="none" strike="noStrike" cap="none">
                <a:solidFill>
                  <a:srgbClr val="000000"/>
                </a:solidFill>
                <a:latin typeface="Arial"/>
                <a:ea typeface="Arial"/>
                <a:cs typeface="Arial"/>
                <a:sym typeface="Arial"/>
              </a:rPr>
              <a:t>29</a:t>
            </a:fld>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2139964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7A05E-95FA-485D-A259-CF352D864C1D}"/>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97D7F8E-58F6-48C7-8E08-E893A6FEBDEA}"/>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AA4F8E02-91E6-4B14-83A0-328D4747EAF8}"/>
              </a:ext>
            </a:extLst>
          </p:cNvPr>
          <p:cNvSpPr>
            <a:spLocks noGrp="1"/>
          </p:cNvSpPr>
          <p:nvPr>
            <p:ph type="dt" sz="half" idx="10"/>
          </p:nvPr>
        </p:nvSpPr>
        <p:spPr/>
        <p:txBody>
          <a:bodyPr/>
          <a:lstStyle/>
          <a:p>
            <a:fld id="{B61BEF0D-F0BB-DE4B-95CE-6DB70DBA9567}" type="datetimeFigureOut">
              <a:rPr lang="en-US" smtClean="0"/>
              <a:pPr/>
              <a:t>5/6/2021</a:t>
            </a:fld>
            <a:endParaRPr lang="en-US" dirty="0"/>
          </a:p>
        </p:txBody>
      </p:sp>
      <p:sp>
        <p:nvSpPr>
          <p:cNvPr id="5" name="Footer Placeholder 4">
            <a:extLst>
              <a:ext uri="{FF2B5EF4-FFF2-40B4-BE49-F238E27FC236}">
                <a16:creationId xmlns:a16="http://schemas.microsoft.com/office/drawing/2014/main" id="{96E7ACD5-2782-4E3A-AE2E-DA11A202DCB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84A7F02-5D87-4313-9955-CD288D6A2099}"/>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75010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9211B-CC73-4D13-9D99-C05BAD5D83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38BE70-AFBC-4C9E-9BDB-F65E38F6F7B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5415F9-D261-45AA-90E6-0727B8740330}"/>
              </a:ext>
            </a:extLst>
          </p:cNvPr>
          <p:cNvSpPr>
            <a:spLocks noGrp="1"/>
          </p:cNvSpPr>
          <p:nvPr>
            <p:ph type="dt" sz="half" idx="10"/>
          </p:nvPr>
        </p:nvSpPr>
        <p:spPr/>
        <p:txBody>
          <a:bodyPr/>
          <a:lstStyle/>
          <a:p>
            <a:fld id="{B61BEF0D-F0BB-DE4B-95CE-6DB70DBA9567}" type="datetimeFigureOut">
              <a:rPr lang="en-US" smtClean="0"/>
              <a:pPr/>
              <a:t>5/6/2021</a:t>
            </a:fld>
            <a:endParaRPr lang="en-US" dirty="0"/>
          </a:p>
        </p:txBody>
      </p:sp>
      <p:sp>
        <p:nvSpPr>
          <p:cNvPr id="5" name="Footer Placeholder 4">
            <a:extLst>
              <a:ext uri="{FF2B5EF4-FFF2-40B4-BE49-F238E27FC236}">
                <a16:creationId xmlns:a16="http://schemas.microsoft.com/office/drawing/2014/main" id="{BF1D6FDA-0928-4FCA-A138-0A5D60270E5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03D0AD8-B1D1-4BDD-B42E-9B5B94F0C107}"/>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21882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6B46DC-5B47-4BA2-BB0B-7676F8538C80}"/>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394F7F-2B7E-4061-A2A3-0DC315F3B2C6}"/>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606223-9EC7-4E0A-B45B-D38E42F0790B}"/>
              </a:ext>
            </a:extLst>
          </p:cNvPr>
          <p:cNvSpPr>
            <a:spLocks noGrp="1"/>
          </p:cNvSpPr>
          <p:nvPr>
            <p:ph type="dt" sz="half" idx="10"/>
          </p:nvPr>
        </p:nvSpPr>
        <p:spPr/>
        <p:txBody>
          <a:bodyPr/>
          <a:lstStyle/>
          <a:p>
            <a:fld id="{B61BEF0D-F0BB-DE4B-95CE-6DB70DBA9567}" type="datetimeFigureOut">
              <a:rPr lang="en-US" smtClean="0"/>
              <a:pPr/>
              <a:t>5/6/2021</a:t>
            </a:fld>
            <a:endParaRPr lang="en-US" dirty="0"/>
          </a:p>
        </p:txBody>
      </p:sp>
      <p:sp>
        <p:nvSpPr>
          <p:cNvPr id="5" name="Footer Placeholder 4">
            <a:extLst>
              <a:ext uri="{FF2B5EF4-FFF2-40B4-BE49-F238E27FC236}">
                <a16:creationId xmlns:a16="http://schemas.microsoft.com/office/drawing/2014/main" id="{DFA9445E-0D7E-4301-ADBE-8E9375BF959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E3EF29E-1E0C-4537-94FE-397480AB7065}"/>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206915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123302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8" name="Picture Placeholder 2"/>
          <p:cNvSpPr>
            <a:spLocks noGrp="1"/>
          </p:cNvSpPr>
          <p:nvPr>
            <p:ph type="pic" sz="quarter" idx="11"/>
          </p:nvPr>
        </p:nvSpPr>
        <p:spPr>
          <a:xfrm>
            <a:off x="5140450" y="0"/>
            <a:ext cx="4002360" cy="6858000"/>
          </a:xfrm>
          <a:custGeom>
            <a:avLst/>
            <a:gdLst/>
            <a:ahLst/>
            <a:cxnLst/>
            <a:rect l="l" t="t" r="r" b="b"/>
            <a:pathLst>
              <a:path w="10674350" h="13716000">
                <a:moveTo>
                  <a:pt x="3668886" y="0"/>
                </a:moveTo>
                <a:lnTo>
                  <a:pt x="10674350" y="0"/>
                </a:lnTo>
                <a:lnTo>
                  <a:pt x="7005462" y="13716000"/>
                </a:lnTo>
                <a:lnTo>
                  <a:pt x="0" y="13716000"/>
                </a:lnTo>
                <a:close/>
              </a:path>
            </a:pathLst>
          </a:custGeom>
        </p:spPr>
        <p:txBody>
          <a:bodyPr vert="horz"/>
          <a:lstStyle/>
          <a:p>
            <a:endParaRPr lang="en-US" dirty="0"/>
          </a:p>
        </p:txBody>
      </p:sp>
    </p:spTree>
    <p:extLst>
      <p:ext uri="{BB962C8B-B14F-4D97-AF65-F5344CB8AC3E}">
        <p14:creationId xmlns:p14="http://schemas.microsoft.com/office/powerpoint/2010/main" val="23143282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ext &amp; Table/Chart">
    <p:spTree>
      <p:nvGrpSpPr>
        <p:cNvPr id="1" name=""/>
        <p:cNvGrpSpPr/>
        <p:nvPr/>
      </p:nvGrpSpPr>
      <p:grpSpPr>
        <a:xfrm>
          <a:off x="0" y="0"/>
          <a:ext cx="0" cy="0"/>
          <a:chOff x="0" y="0"/>
          <a:chExt cx="0" cy="0"/>
        </a:xfrm>
      </p:grpSpPr>
      <p:sp>
        <p:nvSpPr>
          <p:cNvPr id="3" name="Text Placeholder 2"/>
          <p:cNvSpPr>
            <a:spLocks noGrp="1"/>
          </p:cNvSpPr>
          <p:nvPr>
            <p:ph type="body" sz="quarter" idx="15" hasCustomPrompt="1"/>
          </p:nvPr>
        </p:nvSpPr>
        <p:spPr>
          <a:xfrm>
            <a:off x="493450" y="6283577"/>
            <a:ext cx="8036863" cy="277495"/>
          </a:xfrm>
          <a:prstGeom prst="rect">
            <a:avLst/>
          </a:prstGeom>
        </p:spPr>
        <p:txBody>
          <a:bodyPr anchor="ctr"/>
          <a:lstStyle>
            <a:lvl1pPr marL="0" indent="0">
              <a:buNone/>
              <a:defRPr lang="en-US" sz="525" kern="1200" dirty="0">
                <a:solidFill>
                  <a:srgbClr val="989899"/>
                </a:solidFill>
                <a:latin typeface="Calibri"/>
                <a:ea typeface="Calibri"/>
                <a:cs typeface="Calibri"/>
                <a:sym typeface="Calibri"/>
              </a:defRPr>
            </a:lvl1pPr>
          </a:lstStyle>
          <a:p>
            <a:pPr lvl="0"/>
            <a:r>
              <a:rPr lang="en-US" dirty="0"/>
              <a:t>Insert source info here or delete box</a:t>
            </a:r>
          </a:p>
        </p:txBody>
      </p:sp>
      <p:sp>
        <p:nvSpPr>
          <p:cNvPr id="8" name="Content Placeholder 7"/>
          <p:cNvSpPr>
            <a:spLocks noGrp="1"/>
          </p:cNvSpPr>
          <p:nvPr>
            <p:ph sz="quarter" idx="16" hasCustomPrompt="1"/>
          </p:nvPr>
        </p:nvSpPr>
        <p:spPr>
          <a:xfrm>
            <a:off x="4533310" y="1397000"/>
            <a:ext cx="3997003" cy="4483100"/>
          </a:xfrm>
          <a:prstGeom prst="rect">
            <a:avLst/>
          </a:prstGeom>
        </p:spPr>
        <p:txBody>
          <a:bodyPr/>
          <a:lstStyle>
            <a:lvl1pPr>
              <a:defRPr baseline="0"/>
            </a:lvl1pPr>
          </a:lstStyle>
          <a:p>
            <a:pPr lvl="0"/>
            <a:r>
              <a:rPr lang="en-US" dirty="0"/>
              <a:t>Click icons to insert chart or table</a:t>
            </a:r>
          </a:p>
        </p:txBody>
      </p:sp>
      <p:sp>
        <p:nvSpPr>
          <p:cNvPr id="5" name="Text Placeholder 5"/>
          <p:cNvSpPr>
            <a:spLocks noGrp="1"/>
          </p:cNvSpPr>
          <p:nvPr>
            <p:ph type="body" sz="quarter" idx="14" hasCustomPrompt="1"/>
          </p:nvPr>
        </p:nvSpPr>
        <p:spPr>
          <a:xfrm>
            <a:off x="493450" y="1574660"/>
            <a:ext cx="3754147" cy="246726"/>
          </a:xfrm>
          <a:prstGeom prst="rect">
            <a:avLst/>
          </a:prstGeom>
        </p:spPr>
        <p:txBody>
          <a:bodyPr/>
          <a:lstStyle>
            <a:lvl1pPr marL="0" indent="0">
              <a:buNone/>
              <a:defRPr sz="1050" b="1" i="0">
                <a:solidFill>
                  <a:srgbClr val="0CBAB4"/>
                </a:solidFill>
              </a:defRPr>
            </a:lvl1pPr>
          </a:lstStyle>
          <a:p>
            <a:pPr lvl="0"/>
            <a:r>
              <a:rPr lang="en-US" dirty="0"/>
              <a:t>SUBHEADER</a:t>
            </a:r>
          </a:p>
        </p:txBody>
      </p:sp>
      <p:sp>
        <p:nvSpPr>
          <p:cNvPr id="6" name="Text Placeholder 10"/>
          <p:cNvSpPr>
            <a:spLocks noGrp="1"/>
          </p:cNvSpPr>
          <p:nvPr>
            <p:ph type="body" sz="quarter" idx="17" hasCustomPrompt="1"/>
          </p:nvPr>
        </p:nvSpPr>
        <p:spPr>
          <a:xfrm>
            <a:off x="493450" y="1821386"/>
            <a:ext cx="3754147" cy="823752"/>
          </a:xfrm>
          <a:prstGeom prst="rect">
            <a:avLst/>
          </a:prstGeom>
        </p:spPr>
        <p:txBody>
          <a:bodyPr>
            <a:spAutoFit/>
          </a:bodyPr>
          <a:lstStyle>
            <a:lvl1pPr marL="0" indent="0">
              <a:lnSpc>
                <a:spcPct val="120000"/>
              </a:lnSpc>
              <a:spcBef>
                <a:spcPts val="750"/>
              </a:spcBef>
              <a:buNone/>
              <a:defRPr sz="975" baseline="0">
                <a:solidFill>
                  <a:srgbClr val="424242"/>
                </a:solidFill>
              </a:defRPr>
            </a:lvl1pPr>
            <a:lvl2pPr marL="171450" indent="-171450">
              <a:lnSpc>
                <a:spcPct val="120000"/>
              </a:lnSpc>
              <a:buFont typeface="Arial" charset="0"/>
              <a:buChar char="•"/>
              <a:defRPr sz="825">
                <a:solidFill>
                  <a:srgbClr val="424242"/>
                </a:solidFill>
              </a:defRPr>
            </a:lvl2pPr>
            <a:lvl3pPr marL="342900" indent="-171450">
              <a:lnSpc>
                <a:spcPct val="120000"/>
              </a:lnSpc>
              <a:defRPr sz="675">
                <a:solidFill>
                  <a:srgbClr val="424242"/>
                </a:solidFill>
              </a:defRPr>
            </a:lvl3pPr>
            <a:lvl4pPr>
              <a:lnSpc>
                <a:spcPct val="120000"/>
              </a:lnSpc>
              <a:defRPr sz="975"/>
            </a:lvl4pPr>
            <a:lvl5pPr>
              <a:lnSpc>
                <a:spcPct val="120000"/>
              </a:lnSpc>
              <a:defRPr sz="975"/>
            </a:lvl5pPr>
          </a:lstStyle>
          <a:p>
            <a:pPr lvl="0"/>
            <a:r>
              <a:rPr lang="en-US" dirty="0"/>
              <a:t>This is body copy text. You may duplicate this box with the ”</a:t>
            </a:r>
            <a:r>
              <a:rPr lang="en-US" dirty="0" err="1"/>
              <a:t>Subheader</a:t>
            </a:r>
            <a:r>
              <a:rPr lang="en-US" dirty="0"/>
              <a:t>” box if you need more text boxes.</a:t>
            </a:r>
          </a:p>
          <a:p>
            <a:pPr lvl="1"/>
            <a:r>
              <a:rPr lang="en-US" dirty="0"/>
              <a:t>Second level</a:t>
            </a:r>
          </a:p>
          <a:p>
            <a:pPr lvl="2"/>
            <a:r>
              <a:rPr lang="en-US" dirty="0"/>
              <a:t>Third level</a:t>
            </a:r>
          </a:p>
        </p:txBody>
      </p:sp>
      <p:sp>
        <p:nvSpPr>
          <p:cNvPr id="7" name="Text Placeholder 3"/>
          <p:cNvSpPr>
            <a:spLocks noGrp="1"/>
          </p:cNvSpPr>
          <p:nvPr>
            <p:ph type="body" sz="quarter" idx="12" hasCustomPrompt="1"/>
          </p:nvPr>
        </p:nvSpPr>
        <p:spPr>
          <a:xfrm>
            <a:off x="493450" y="605396"/>
            <a:ext cx="8036791" cy="461405"/>
          </a:xfrm>
          <a:prstGeom prst="rect">
            <a:avLst/>
          </a:prstGeom>
        </p:spPr>
        <p:txBody>
          <a:bodyPr/>
          <a:lstStyle>
            <a:lvl1pPr marL="0" indent="0">
              <a:buNone/>
              <a:defRPr lang="en-US" sz="2438" b="1" kern="1200" cap="all" spc="225" dirty="0">
                <a:solidFill>
                  <a:srgbClr val="424242"/>
                </a:solidFill>
                <a:latin typeface="Calibri"/>
                <a:ea typeface="Calibri"/>
                <a:cs typeface="Calibri"/>
                <a:sym typeface="Calibri"/>
              </a:defRPr>
            </a:lvl1pPr>
          </a:lstStyle>
          <a:p>
            <a:pPr lvl="0"/>
            <a:r>
              <a:rPr lang="en-US" dirty="0"/>
              <a:t>SLIDE HEADER</a:t>
            </a:r>
          </a:p>
        </p:txBody>
      </p:sp>
    </p:spTree>
    <p:extLst>
      <p:ext uri="{BB962C8B-B14F-4D97-AF65-F5344CB8AC3E}">
        <p14:creationId xmlns:p14="http://schemas.microsoft.com/office/powerpoint/2010/main" val="26655202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Agenda - MAX 7">
  <p:cSld name="Agenda - MAX 7">
    <p:spTree>
      <p:nvGrpSpPr>
        <p:cNvPr id="1" name="Shape 16"/>
        <p:cNvGrpSpPr/>
        <p:nvPr/>
      </p:nvGrpSpPr>
      <p:grpSpPr>
        <a:xfrm>
          <a:off x="0" y="0"/>
          <a:ext cx="0" cy="0"/>
          <a:chOff x="0" y="0"/>
          <a:chExt cx="0" cy="0"/>
        </a:xfrm>
      </p:grpSpPr>
    </p:spTree>
    <p:extLst>
      <p:ext uri="{BB962C8B-B14F-4D97-AF65-F5344CB8AC3E}">
        <p14:creationId xmlns:p14="http://schemas.microsoft.com/office/powerpoint/2010/main" val="2455176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CBCA2-4D08-492C-B65D-D590B750E7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243EF1-71A0-4B84-9B15-F10EF03C9EB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0BF175-E617-423F-9A86-FAF1B35F1D5C}"/>
              </a:ext>
            </a:extLst>
          </p:cNvPr>
          <p:cNvSpPr>
            <a:spLocks noGrp="1"/>
          </p:cNvSpPr>
          <p:nvPr>
            <p:ph type="dt" sz="half" idx="10"/>
          </p:nvPr>
        </p:nvSpPr>
        <p:spPr/>
        <p:txBody>
          <a:bodyPr/>
          <a:lstStyle/>
          <a:p>
            <a:fld id="{B0D2ADDF-35CD-43AF-A178-8421CD4C1835}" type="datetimeFigureOut">
              <a:rPr lang="en-US" smtClean="0"/>
              <a:t>5/6/2021</a:t>
            </a:fld>
            <a:endParaRPr lang="en-US"/>
          </a:p>
        </p:txBody>
      </p:sp>
      <p:sp>
        <p:nvSpPr>
          <p:cNvPr id="5" name="Footer Placeholder 4">
            <a:extLst>
              <a:ext uri="{FF2B5EF4-FFF2-40B4-BE49-F238E27FC236}">
                <a16:creationId xmlns:a16="http://schemas.microsoft.com/office/drawing/2014/main" id="{24346343-474E-4AF1-B180-92220F84B7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D12353-ECB4-46CE-8AF4-C55D96B6A736}"/>
              </a:ext>
            </a:extLst>
          </p:cNvPr>
          <p:cNvSpPr>
            <a:spLocks noGrp="1"/>
          </p:cNvSpPr>
          <p:nvPr>
            <p:ph type="sldNum" sz="quarter" idx="12"/>
          </p:nvPr>
        </p:nvSpPr>
        <p:spPr/>
        <p:txBody>
          <a:bodyPr/>
          <a:lstStyle/>
          <a:p>
            <a:fld id="{B474051E-F4AB-4E78-B8F4-2ACF3EBCCA01}" type="slidenum">
              <a:rPr lang="en-US" smtClean="0"/>
              <a:t>‹#›</a:t>
            </a:fld>
            <a:endParaRPr lang="en-US"/>
          </a:p>
        </p:txBody>
      </p:sp>
    </p:spTree>
    <p:extLst>
      <p:ext uri="{BB962C8B-B14F-4D97-AF65-F5344CB8AC3E}">
        <p14:creationId xmlns:p14="http://schemas.microsoft.com/office/powerpoint/2010/main" val="2172535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98196-87E4-45EF-812D-934F75F1C6AA}"/>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8A0C7A39-D222-4571-9070-64E6393C46D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04623D-D13B-4797-BADE-A8C0C3795C96}"/>
              </a:ext>
            </a:extLst>
          </p:cNvPr>
          <p:cNvSpPr>
            <a:spLocks noGrp="1"/>
          </p:cNvSpPr>
          <p:nvPr>
            <p:ph type="dt" sz="half" idx="10"/>
          </p:nvPr>
        </p:nvSpPr>
        <p:spPr/>
        <p:txBody>
          <a:bodyPr/>
          <a:lstStyle/>
          <a:p>
            <a:fld id="{B61BEF0D-F0BB-DE4B-95CE-6DB70DBA9567}" type="datetimeFigureOut">
              <a:rPr lang="en-US" smtClean="0"/>
              <a:pPr/>
              <a:t>5/6/2021</a:t>
            </a:fld>
            <a:endParaRPr lang="en-US" dirty="0"/>
          </a:p>
        </p:txBody>
      </p:sp>
      <p:sp>
        <p:nvSpPr>
          <p:cNvPr id="5" name="Footer Placeholder 4">
            <a:extLst>
              <a:ext uri="{FF2B5EF4-FFF2-40B4-BE49-F238E27FC236}">
                <a16:creationId xmlns:a16="http://schemas.microsoft.com/office/drawing/2014/main" id="{3C29C2BF-A612-481B-93BB-FBDD21F855D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21CA834-71EE-43DC-8EAB-16AD40D48559}"/>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27762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40E12-48A4-4715-8824-DEE3AB02DA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F2236F-6B83-4052-ADC4-5F89AF2418CE}"/>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4A0FB4C-B38F-49E6-BE0D-87B5141DF8A7}"/>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1400555-9B28-4E71-98C4-D52694FA85C1}"/>
              </a:ext>
            </a:extLst>
          </p:cNvPr>
          <p:cNvSpPr>
            <a:spLocks noGrp="1"/>
          </p:cNvSpPr>
          <p:nvPr>
            <p:ph type="dt" sz="half" idx="10"/>
          </p:nvPr>
        </p:nvSpPr>
        <p:spPr/>
        <p:txBody>
          <a:bodyPr/>
          <a:lstStyle/>
          <a:p>
            <a:fld id="{B61BEF0D-F0BB-DE4B-95CE-6DB70DBA9567}" type="datetimeFigureOut">
              <a:rPr lang="en-US" smtClean="0"/>
              <a:pPr/>
              <a:t>5/6/2021</a:t>
            </a:fld>
            <a:endParaRPr lang="en-US" dirty="0"/>
          </a:p>
        </p:txBody>
      </p:sp>
      <p:sp>
        <p:nvSpPr>
          <p:cNvPr id="6" name="Footer Placeholder 5">
            <a:extLst>
              <a:ext uri="{FF2B5EF4-FFF2-40B4-BE49-F238E27FC236}">
                <a16:creationId xmlns:a16="http://schemas.microsoft.com/office/drawing/2014/main" id="{7FBEA06A-2FDD-4756-9B45-5A4F560B083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07D4419-725F-4B35-B023-85762CC1616B}"/>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63068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2A6C3-8F44-4B54-8759-4ADAF3E880AF}"/>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ADF63C6-73C0-4434-8EAF-576F27B19071}"/>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EA95CF97-1B7E-4019-876B-EB7FBB45E22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B6C7D9D-74FB-41F8-A306-63AC5CB3A4EE}"/>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3B65780-97C6-43A7-AF32-07E090CB4AA5}"/>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426B73A-185D-4049-BC0A-B3C144B65099}"/>
              </a:ext>
            </a:extLst>
          </p:cNvPr>
          <p:cNvSpPr>
            <a:spLocks noGrp="1"/>
          </p:cNvSpPr>
          <p:nvPr>
            <p:ph type="dt" sz="half" idx="10"/>
          </p:nvPr>
        </p:nvSpPr>
        <p:spPr/>
        <p:txBody>
          <a:bodyPr/>
          <a:lstStyle/>
          <a:p>
            <a:fld id="{B61BEF0D-F0BB-DE4B-95CE-6DB70DBA9567}" type="datetimeFigureOut">
              <a:rPr lang="en-US" smtClean="0"/>
              <a:pPr/>
              <a:t>5/6/2021</a:t>
            </a:fld>
            <a:endParaRPr lang="en-US" dirty="0"/>
          </a:p>
        </p:txBody>
      </p:sp>
      <p:sp>
        <p:nvSpPr>
          <p:cNvPr id="8" name="Footer Placeholder 7">
            <a:extLst>
              <a:ext uri="{FF2B5EF4-FFF2-40B4-BE49-F238E27FC236}">
                <a16:creationId xmlns:a16="http://schemas.microsoft.com/office/drawing/2014/main" id="{0A4351B2-4732-4C84-8118-5CCCA4C09E3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49E2F85-88CA-4811-893C-983A881C1B0E}"/>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87562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723A3-7E5E-4416-8954-0E256FCEA4F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2F482F2-9CE3-4713-BBB3-A60A5942F305}"/>
              </a:ext>
            </a:extLst>
          </p:cNvPr>
          <p:cNvSpPr>
            <a:spLocks noGrp="1"/>
          </p:cNvSpPr>
          <p:nvPr>
            <p:ph type="dt" sz="half" idx="10"/>
          </p:nvPr>
        </p:nvSpPr>
        <p:spPr/>
        <p:txBody>
          <a:bodyPr/>
          <a:lstStyle/>
          <a:p>
            <a:fld id="{B61BEF0D-F0BB-DE4B-95CE-6DB70DBA9567}" type="datetimeFigureOut">
              <a:rPr lang="en-US" smtClean="0"/>
              <a:pPr/>
              <a:t>5/6/2021</a:t>
            </a:fld>
            <a:endParaRPr lang="en-US" dirty="0"/>
          </a:p>
        </p:txBody>
      </p:sp>
      <p:sp>
        <p:nvSpPr>
          <p:cNvPr id="4" name="Footer Placeholder 3">
            <a:extLst>
              <a:ext uri="{FF2B5EF4-FFF2-40B4-BE49-F238E27FC236}">
                <a16:creationId xmlns:a16="http://schemas.microsoft.com/office/drawing/2014/main" id="{4DF11F2A-2023-4ED4-9665-3CC84058EB3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5F5446B-D1F3-4333-B8D3-3C1480F569EA}"/>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70755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574F0B-FD56-4866-812A-448C2E84E8D9}"/>
              </a:ext>
            </a:extLst>
          </p:cNvPr>
          <p:cNvSpPr>
            <a:spLocks noGrp="1"/>
          </p:cNvSpPr>
          <p:nvPr>
            <p:ph type="dt" sz="half" idx="10"/>
          </p:nvPr>
        </p:nvSpPr>
        <p:spPr/>
        <p:txBody>
          <a:bodyPr/>
          <a:lstStyle/>
          <a:p>
            <a:fld id="{B61BEF0D-F0BB-DE4B-95CE-6DB70DBA9567}" type="datetimeFigureOut">
              <a:rPr lang="en-US" smtClean="0"/>
              <a:pPr/>
              <a:t>5/6/2021</a:t>
            </a:fld>
            <a:endParaRPr lang="en-US" dirty="0"/>
          </a:p>
        </p:txBody>
      </p:sp>
      <p:sp>
        <p:nvSpPr>
          <p:cNvPr id="3" name="Footer Placeholder 2">
            <a:extLst>
              <a:ext uri="{FF2B5EF4-FFF2-40B4-BE49-F238E27FC236}">
                <a16:creationId xmlns:a16="http://schemas.microsoft.com/office/drawing/2014/main" id="{39AFCEF2-BC57-475C-9EB2-2F04D2DDB03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6E4D7DDB-8F5B-4DD7-812D-B2FFA193C7B5}"/>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20265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314B3-D209-450F-83C6-5A3CF1D2237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5A901657-AD4E-402B-8C37-B18529FC1FE5}"/>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3AC4A4D-2A28-4549-B6C3-92634DDD5922}"/>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D9DC97C-3A77-4D27-9A2A-8A0D30CE2570}"/>
              </a:ext>
            </a:extLst>
          </p:cNvPr>
          <p:cNvSpPr>
            <a:spLocks noGrp="1"/>
          </p:cNvSpPr>
          <p:nvPr>
            <p:ph type="dt" sz="half" idx="10"/>
          </p:nvPr>
        </p:nvSpPr>
        <p:spPr/>
        <p:txBody>
          <a:bodyPr/>
          <a:lstStyle/>
          <a:p>
            <a:fld id="{B61BEF0D-F0BB-DE4B-95CE-6DB70DBA9567}" type="datetimeFigureOut">
              <a:rPr lang="en-US" smtClean="0"/>
              <a:pPr/>
              <a:t>5/6/2021</a:t>
            </a:fld>
            <a:endParaRPr lang="en-US" dirty="0"/>
          </a:p>
        </p:txBody>
      </p:sp>
      <p:sp>
        <p:nvSpPr>
          <p:cNvPr id="6" name="Footer Placeholder 5">
            <a:extLst>
              <a:ext uri="{FF2B5EF4-FFF2-40B4-BE49-F238E27FC236}">
                <a16:creationId xmlns:a16="http://schemas.microsoft.com/office/drawing/2014/main" id="{05255C6A-15C5-4F2A-8F89-5FBEFE5B91D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FB76963-2348-49D1-934D-D7A01B6F105E}"/>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29087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89466-07FE-405E-B1CA-A1276FCA0E0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057E9076-45D2-4E7C-AB46-55BF19B1B60C}"/>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54F03B8A-92F8-42C8-BC3D-0300F646D72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F40953A-4E83-4A39-B252-42A050BF0749}"/>
              </a:ext>
            </a:extLst>
          </p:cNvPr>
          <p:cNvSpPr>
            <a:spLocks noGrp="1"/>
          </p:cNvSpPr>
          <p:nvPr>
            <p:ph type="dt" sz="half" idx="10"/>
          </p:nvPr>
        </p:nvSpPr>
        <p:spPr/>
        <p:txBody>
          <a:bodyPr/>
          <a:lstStyle/>
          <a:p>
            <a:fld id="{B61BEF0D-F0BB-DE4B-95CE-6DB70DBA9567}" type="datetimeFigureOut">
              <a:rPr lang="en-US" smtClean="0"/>
              <a:pPr/>
              <a:t>5/6/2021</a:t>
            </a:fld>
            <a:endParaRPr lang="en-US" dirty="0"/>
          </a:p>
        </p:txBody>
      </p:sp>
      <p:sp>
        <p:nvSpPr>
          <p:cNvPr id="6" name="Footer Placeholder 5">
            <a:extLst>
              <a:ext uri="{FF2B5EF4-FFF2-40B4-BE49-F238E27FC236}">
                <a16:creationId xmlns:a16="http://schemas.microsoft.com/office/drawing/2014/main" id="{A1E9C45E-EEB5-46EC-89FA-B974CDCF0E4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644508E-37E1-4840-857C-0814ECC4621F}"/>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76665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02D30E-67C4-41A0-AC7E-0EF7828A9336}"/>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297B646-7229-4A47-B87E-01726EF5AD0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581F68-9130-4A6F-9C78-77169D889047}"/>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61BEF0D-F0BB-DE4B-95CE-6DB70DBA9567}" type="datetimeFigureOut">
              <a:rPr lang="en-US" smtClean="0"/>
              <a:pPr/>
              <a:t>5/6/2021</a:t>
            </a:fld>
            <a:endParaRPr lang="en-US" dirty="0"/>
          </a:p>
        </p:txBody>
      </p:sp>
      <p:sp>
        <p:nvSpPr>
          <p:cNvPr id="5" name="Footer Placeholder 4">
            <a:extLst>
              <a:ext uri="{FF2B5EF4-FFF2-40B4-BE49-F238E27FC236}">
                <a16:creationId xmlns:a16="http://schemas.microsoft.com/office/drawing/2014/main" id="{73889E8C-D323-4FDD-A75F-129CA6F598E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767D887-DBF1-4145-9EFE-93AE94C88448}"/>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51424268"/>
      </p:ext>
    </p:extLst>
  </p:cSld>
  <p:clrMap bg1="lt1" tx1="dk1" bg2="lt2" tx2="dk2" accent1="accent1" accent2="accent2" accent3="accent3" accent4="accent4" accent5="accent5" accent6="accent6" hlink="hlink" folHlink="folHlink"/>
  <p:sldLayoutIdLst>
    <p:sldLayoutId id="2218958668" r:id="rId1"/>
    <p:sldLayoutId id="2218958669" r:id="rId2"/>
    <p:sldLayoutId id="2218958670" r:id="rId3"/>
    <p:sldLayoutId id="2218958671" r:id="rId4"/>
    <p:sldLayoutId id="2218958672" r:id="rId5"/>
    <p:sldLayoutId id="2218958673" r:id="rId6"/>
    <p:sldLayoutId id="2218958674" r:id="rId7"/>
    <p:sldLayoutId id="2218958675" r:id="rId8"/>
    <p:sldLayoutId id="2218958676" r:id="rId9"/>
    <p:sldLayoutId id="2218958677" r:id="rId10"/>
    <p:sldLayoutId id="2218958678" r:id="rId11"/>
    <p:sldLayoutId id="2218958679" r:id="rId12"/>
    <p:sldLayoutId id="2218958680" r:id="rId13"/>
    <p:sldLayoutId id="2218958681" r:id="rId14"/>
    <p:sldLayoutId id="2218958682" r:id="rId15"/>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4.xml"/><Relationship Id="rId5" Type="http://schemas.openxmlformats.org/officeDocument/2006/relationships/image" Target="../media/image9.png"/><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5.xml"/><Relationship Id="rId5" Type="http://schemas.openxmlformats.org/officeDocument/2006/relationships/image" Target="../media/image10.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90600" y="2819400"/>
            <a:ext cx="7239000" cy="1938479"/>
          </a:xfrm>
          <a:prstGeom prst="rect">
            <a:avLst/>
          </a:prstGeom>
          <a:noFill/>
        </p:spPr>
        <p:txBody>
          <a:bodyPr wrap="square" rtlCol="0">
            <a:spAutoFit/>
          </a:bodyPr>
          <a:lstStyle/>
          <a:p>
            <a:pPr algn="ctr"/>
            <a:r>
              <a:rPr lang="en-US" sz="2999" dirty="0">
                <a:latin typeface="Couture" pitchFamily="34" charset="0"/>
              </a:rPr>
              <a:t>WRAP REPORT  </a:t>
            </a:r>
          </a:p>
          <a:p>
            <a:pPr algn="ctr"/>
            <a:endParaRPr lang="en-US" sz="2999" dirty="0">
              <a:latin typeface="Couture" pitchFamily="34" charset="0"/>
            </a:endParaRPr>
          </a:p>
          <a:p>
            <a:pPr algn="ctr"/>
            <a:r>
              <a:rPr lang="en-US" sz="2999" dirty="0">
                <a:latin typeface="Couture" pitchFamily="34" charset="0"/>
              </a:rPr>
              <a:t>ORAU – BMC</a:t>
            </a:r>
          </a:p>
          <a:p>
            <a:pPr algn="ctr"/>
            <a:r>
              <a:rPr lang="en-US" sz="2999" dirty="0">
                <a:latin typeface="Couture" pitchFamily="34" charset="0"/>
              </a:rPr>
              <a:t>Campaign 3 – Massachusetts Digital</a:t>
            </a:r>
          </a:p>
        </p:txBody>
      </p:sp>
      <p:pic>
        <p:nvPicPr>
          <p:cNvPr id="6" name="Picture 5">
            <a:extLst>
              <a:ext uri="{FF2B5EF4-FFF2-40B4-BE49-F238E27FC236}">
                <a16:creationId xmlns:a16="http://schemas.microsoft.com/office/drawing/2014/main" id="{7B029D79-ECCC-46DA-A2EF-E40A6A83747C}"/>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53400" y="6362284"/>
            <a:ext cx="944188" cy="468677"/>
          </a:xfrm>
          <a:prstGeom prst="rect">
            <a:avLst/>
          </a:prstGeom>
        </p:spPr>
      </p:pic>
    </p:spTree>
    <p:extLst>
      <p:ext uri="{BB962C8B-B14F-4D97-AF65-F5344CB8AC3E}">
        <p14:creationId xmlns:p14="http://schemas.microsoft.com/office/powerpoint/2010/main" val="1968887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0"/>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828800" y="2286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BY TOWN &amp; AUDIENCE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76200"/>
            <a:ext cx="1282137" cy="636428"/>
          </a:xfrm>
          <a:prstGeom prst="rect">
            <a:avLst/>
          </a:prstGeom>
        </p:spPr>
      </p:pic>
      <p:sp>
        <p:nvSpPr>
          <p:cNvPr id="4" name="TextBox 3">
            <a:extLst>
              <a:ext uri="{FF2B5EF4-FFF2-40B4-BE49-F238E27FC236}">
                <a16:creationId xmlns:a16="http://schemas.microsoft.com/office/drawing/2014/main" id="{40EE5CEE-DB25-4E86-A460-31939A7B9F94}"/>
              </a:ext>
            </a:extLst>
          </p:cNvPr>
          <p:cNvSpPr txBox="1"/>
          <p:nvPr/>
        </p:nvSpPr>
        <p:spPr>
          <a:xfrm>
            <a:off x="3505200" y="990600"/>
            <a:ext cx="2160848" cy="369332"/>
          </a:xfrm>
          <a:prstGeom prst="rect">
            <a:avLst/>
          </a:prstGeom>
          <a:noFill/>
        </p:spPr>
        <p:txBody>
          <a:bodyPr wrap="none" rtlCol="0">
            <a:spAutoFit/>
          </a:bodyPr>
          <a:lstStyle/>
          <a:p>
            <a:r>
              <a:rPr lang="en-US" dirty="0"/>
              <a:t>ENGLISH LANGUAGE </a:t>
            </a:r>
          </a:p>
        </p:txBody>
      </p:sp>
      <p:graphicFrame>
        <p:nvGraphicFramePr>
          <p:cNvPr id="2" name="Table 1">
            <a:extLst>
              <a:ext uri="{FF2B5EF4-FFF2-40B4-BE49-F238E27FC236}">
                <a16:creationId xmlns:a16="http://schemas.microsoft.com/office/drawing/2014/main" id="{70AD042E-392B-4FF2-BC8C-5E5273C7572C}"/>
              </a:ext>
            </a:extLst>
          </p:cNvPr>
          <p:cNvGraphicFramePr>
            <a:graphicFrameLocks noGrp="1"/>
          </p:cNvGraphicFramePr>
          <p:nvPr>
            <p:extLst>
              <p:ext uri="{D42A27DB-BD31-4B8C-83A1-F6EECF244321}">
                <p14:modId xmlns:p14="http://schemas.microsoft.com/office/powerpoint/2010/main" val="3285275790"/>
              </p:ext>
            </p:extLst>
          </p:nvPr>
        </p:nvGraphicFramePr>
        <p:xfrm>
          <a:off x="1600200" y="1447800"/>
          <a:ext cx="5943601" cy="5216307"/>
        </p:xfrm>
        <a:graphic>
          <a:graphicData uri="http://schemas.openxmlformats.org/drawingml/2006/table">
            <a:tbl>
              <a:tblPr/>
              <a:tblGrid>
                <a:gridCol w="1185765">
                  <a:extLst>
                    <a:ext uri="{9D8B030D-6E8A-4147-A177-3AD203B41FA5}">
                      <a16:colId xmlns:a16="http://schemas.microsoft.com/office/drawing/2014/main" val="1288725855"/>
                    </a:ext>
                  </a:extLst>
                </a:gridCol>
                <a:gridCol w="1403709">
                  <a:extLst>
                    <a:ext uri="{9D8B030D-6E8A-4147-A177-3AD203B41FA5}">
                      <a16:colId xmlns:a16="http://schemas.microsoft.com/office/drawing/2014/main" val="139650628"/>
                    </a:ext>
                  </a:extLst>
                </a:gridCol>
                <a:gridCol w="1448037">
                  <a:extLst>
                    <a:ext uri="{9D8B030D-6E8A-4147-A177-3AD203B41FA5}">
                      <a16:colId xmlns:a16="http://schemas.microsoft.com/office/drawing/2014/main" val="1261594982"/>
                    </a:ext>
                  </a:extLst>
                </a:gridCol>
                <a:gridCol w="975209">
                  <a:extLst>
                    <a:ext uri="{9D8B030D-6E8A-4147-A177-3AD203B41FA5}">
                      <a16:colId xmlns:a16="http://schemas.microsoft.com/office/drawing/2014/main" val="2764238374"/>
                    </a:ext>
                  </a:extLst>
                </a:gridCol>
                <a:gridCol w="930881">
                  <a:extLst>
                    <a:ext uri="{9D8B030D-6E8A-4147-A177-3AD203B41FA5}">
                      <a16:colId xmlns:a16="http://schemas.microsoft.com/office/drawing/2014/main" val="4176222836"/>
                    </a:ext>
                  </a:extLst>
                </a:gridCol>
              </a:tblGrid>
              <a:tr h="106130">
                <a:tc>
                  <a:txBody>
                    <a:bodyPr/>
                    <a:lstStyle/>
                    <a:p>
                      <a:pPr algn="l" fontAlgn="b"/>
                      <a:r>
                        <a:rPr lang="en-US" sz="800" b="1" i="0" u="none" strike="noStrike">
                          <a:solidFill>
                            <a:srgbClr val="FFFFFF"/>
                          </a:solidFill>
                          <a:effectLst/>
                          <a:latin typeface="Calibri" panose="020F0502020204030204" pitchFamily="34" charset="0"/>
                        </a:rPr>
                        <a:t>Town</a:t>
                      </a:r>
                    </a:p>
                  </a:txBody>
                  <a:tcPr marL="5307" marR="5307" marT="5307" marB="0" anchor="b">
                    <a:lnL>
                      <a:noFill/>
                    </a:lnL>
                    <a:lnR>
                      <a:noFill/>
                    </a:lnR>
                    <a:lnT>
                      <a:noFill/>
                    </a:lnT>
                    <a:lnB w="6350" cap="flat" cmpd="sng" algn="ctr">
                      <a:solidFill>
                        <a:srgbClr val="000000"/>
                      </a:solidFill>
                      <a:prstDash val="solid"/>
                      <a:round/>
                      <a:headEnd type="none" w="med" len="med"/>
                      <a:tailEnd type="none" w="med" len="med"/>
                    </a:lnB>
                    <a:solidFill>
                      <a:srgbClr val="44546A"/>
                    </a:solidFill>
                  </a:tcPr>
                </a:tc>
                <a:tc>
                  <a:txBody>
                    <a:bodyPr/>
                    <a:lstStyle/>
                    <a:p>
                      <a:pPr algn="l" fontAlgn="b"/>
                      <a:r>
                        <a:rPr lang="en-US" sz="800" b="1" i="0" u="none" strike="noStrike">
                          <a:solidFill>
                            <a:srgbClr val="FFFFFF"/>
                          </a:solidFill>
                          <a:effectLst/>
                          <a:latin typeface="Calibri" panose="020F0502020204030204" pitchFamily="34" charset="0"/>
                        </a:rPr>
                        <a:t>Audience</a:t>
                      </a:r>
                    </a:p>
                  </a:txBody>
                  <a:tcPr marL="5307" marR="5307" marT="5307" marB="0" anchor="b">
                    <a:lnL>
                      <a:noFill/>
                    </a:lnL>
                    <a:lnR>
                      <a:noFill/>
                    </a:lnR>
                    <a:lnT>
                      <a:noFill/>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800" b="1" i="0" u="none" strike="noStrike">
                          <a:solidFill>
                            <a:srgbClr val="FFFFFF"/>
                          </a:solidFill>
                          <a:effectLst/>
                          <a:latin typeface="Calibri" panose="020F0502020204030204" pitchFamily="34" charset="0"/>
                        </a:rPr>
                        <a:t> Impressions</a:t>
                      </a:r>
                    </a:p>
                  </a:txBody>
                  <a:tcPr marL="5307" marR="5307" marT="5307" marB="0" anchor="b">
                    <a:lnL>
                      <a:noFill/>
                    </a:lnL>
                    <a:lnR>
                      <a:noFill/>
                    </a:lnR>
                    <a:lnT>
                      <a:noFill/>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800" b="1" i="0" u="none" strike="noStrike">
                          <a:solidFill>
                            <a:srgbClr val="FFFFFF"/>
                          </a:solidFill>
                          <a:effectLst/>
                          <a:latin typeface="Calibri" panose="020F0502020204030204" pitchFamily="34" charset="0"/>
                        </a:rPr>
                        <a:t> Clicks</a:t>
                      </a:r>
                    </a:p>
                  </a:txBody>
                  <a:tcPr marL="5307" marR="5307" marT="5307" marB="0" anchor="b">
                    <a:lnL>
                      <a:noFill/>
                    </a:lnL>
                    <a:lnR>
                      <a:noFill/>
                    </a:lnR>
                    <a:lnT>
                      <a:noFill/>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800" b="1" i="0" u="none" strike="noStrike">
                          <a:solidFill>
                            <a:srgbClr val="FFFFFF"/>
                          </a:solidFill>
                          <a:effectLst/>
                          <a:latin typeface="Calibri" panose="020F0502020204030204" pitchFamily="34" charset="0"/>
                        </a:rPr>
                        <a:t> CTR</a:t>
                      </a:r>
                    </a:p>
                  </a:txBody>
                  <a:tcPr marL="5307" marR="5307" marT="5307" marB="0" anchor="b">
                    <a:lnL>
                      <a:noFill/>
                    </a:lnL>
                    <a:lnR>
                      <a:noFill/>
                    </a:lnR>
                    <a:lnT>
                      <a:noFill/>
                    </a:lnT>
                    <a:lnB w="6350" cap="flat" cmpd="sng" algn="ctr">
                      <a:solidFill>
                        <a:srgbClr val="000000"/>
                      </a:solidFill>
                      <a:prstDash val="solid"/>
                      <a:round/>
                      <a:headEnd type="none" w="med" len="med"/>
                      <a:tailEnd type="none" w="med" len="med"/>
                    </a:lnB>
                    <a:solidFill>
                      <a:srgbClr val="44546A"/>
                    </a:solidFill>
                  </a:tcPr>
                </a:tc>
                <a:extLst>
                  <a:ext uri="{0D108BD9-81ED-4DB2-BD59-A6C34878D82A}">
                    <a16:rowId xmlns:a16="http://schemas.microsoft.com/office/drawing/2014/main" val="2425726241"/>
                  </a:ext>
                </a:extLst>
              </a:tr>
              <a:tr h="106130">
                <a:tc rowSpan="3">
                  <a:txBody>
                    <a:bodyPr/>
                    <a:lstStyle/>
                    <a:p>
                      <a:pPr algn="l" fontAlgn="ctr"/>
                      <a:r>
                        <a:rPr lang="en-US" sz="800" b="1" i="0" u="none" strike="noStrike">
                          <a:solidFill>
                            <a:srgbClr val="000000"/>
                          </a:solidFill>
                          <a:effectLst/>
                          <a:latin typeface="Calibri" panose="020F0502020204030204" pitchFamily="34" charset="0"/>
                        </a:rPr>
                        <a:t>Bourne</a:t>
                      </a:r>
                    </a:p>
                  </a:txBody>
                  <a:tcPr marL="5307" marR="5307" marT="53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effectLst/>
                          <a:latin typeface="Calibri" panose="020F0502020204030204" pitchFamily="34" charset="0"/>
                        </a:rPr>
                        <a:t>Community Leader</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61,255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66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0.11%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272117825"/>
                  </a:ext>
                </a:extLst>
              </a:tr>
              <a:tr h="106130">
                <a:tc vMerge="1">
                  <a:txBody>
                    <a:bodyPr/>
                    <a:lstStyle/>
                    <a:p>
                      <a:endParaRPr lang="en-US"/>
                    </a:p>
                  </a:txBody>
                  <a:tcPr/>
                </a:tc>
                <a:tc>
                  <a:txBody>
                    <a:bodyPr/>
                    <a:lstStyle/>
                    <a:p>
                      <a:pPr algn="l" fontAlgn="b"/>
                      <a:r>
                        <a:rPr lang="en-US" sz="800" b="1" i="0" u="none" strike="noStrike">
                          <a:solidFill>
                            <a:srgbClr val="000000"/>
                          </a:solidFill>
                          <a:effectLst/>
                          <a:latin typeface="Calibri" panose="020F0502020204030204" pitchFamily="34" charset="0"/>
                        </a:rPr>
                        <a:t>Provider</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140,916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118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959977831"/>
                  </a:ext>
                </a:extLst>
              </a:tr>
              <a:tr h="106130">
                <a:tc vMerge="1">
                  <a:txBody>
                    <a:bodyPr/>
                    <a:lstStyle/>
                    <a:p>
                      <a:endParaRPr lang="en-US"/>
                    </a:p>
                  </a:txBody>
                  <a:tcPr/>
                </a:tc>
                <a:tc>
                  <a:txBody>
                    <a:bodyPr/>
                    <a:lstStyle/>
                    <a:p>
                      <a:pPr algn="l" fontAlgn="b"/>
                      <a:r>
                        <a:rPr lang="en-US" sz="800" b="1" i="0" u="none" strike="noStrike">
                          <a:solidFill>
                            <a:srgbClr val="000000"/>
                          </a:solidFill>
                          <a:effectLst/>
                          <a:latin typeface="Calibri" panose="020F0502020204030204" pitchFamily="34" charset="0"/>
                        </a:rPr>
                        <a:t>PWLE</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100,967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96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153077636"/>
                  </a:ext>
                </a:extLst>
              </a:tr>
              <a:tr h="106130">
                <a:tc>
                  <a:txBody>
                    <a:bodyPr/>
                    <a:lstStyle/>
                    <a:p>
                      <a:pPr algn="l" fontAlgn="b"/>
                      <a:r>
                        <a:rPr lang="en-US" sz="800" b="1" i="0" u="none" strike="noStrike">
                          <a:solidFill>
                            <a:srgbClr val="000000"/>
                          </a:solidFill>
                          <a:effectLst/>
                          <a:latin typeface="Calibri" panose="020F0502020204030204" pitchFamily="34" charset="0"/>
                        </a:rPr>
                        <a:t>Bourne Total</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l" fontAlgn="b"/>
                      <a:r>
                        <a:rPr lang="en-US" sz="800" b="1" i="0" u="none" strike="noStrike">
                          <a:solidFill>
                            <a:srgbClr val="000000"/>
                          </a:solidFill>
                          <a:effectLst/>
                          <a:latin typeface="Calibri" panose="020F0502020204030204" pitchFamily="34" charset="0"/>
                        </a:rPr>
                        <a:t> </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303,138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280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0.09%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1464253118"/>
                  </a:ext>
                </a:extLst>
              </a:tr>
              <a:tr h="106130">
                <a:tc rowSpan="3">
                  <a:txBody>
                    <a:bodyPr/>
                    <a:lstStyle/>
                    <a:p>
                      <a:pPr algn="l" fontAlgn="ctr"/>
                      <a:r>
                        <a:rPr lang="en-US" sz="800" b="1" i="0" u="none" strike="noStrike">
                          <a:solidFill>
                            <a:srgbClr val="000000"/>
                          </a:solidFill>
                          <a:effectLst/>
                          <a:latin typeface="Calibri" panose="020F0502020204030204" pitchFamily="34" charset="0"/>
                        </a:rPr>
                        <a:t>Brockton</a:t>
                      </a:r>
                    </a:p>
                  </a:txBody>
                  <a:tcPr marL="5307" marR="5307" marT="53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effectLst/>
                          <a:latin typeface="Calibri" panose="020F0502020204030204" pitchFamily="34" charset="0"/>
                        </a:rPr>
                        <a:t>Community Leader</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59,215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50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172316779"/>
                  </a:ext>
                </a:extLst>
              </a:tr>
              <a:tr h="106130">
                <a:tc vMerge="1">
                  <a:txBody>
                    <a:bodyPr/>
                    <a:lstStyle/>
                    <a:p>
                      <a:endParaRPr lang="en-US"/>
                    </a:p>
                  </a:txBody>
                  <a:tcPr/>
                </a:tc>
                <a:tc>
                  <a:txBody>
                    <a:bodyPr/>
                    <a:lstStyle/>
                    <a:p>
                      <a:pPr algn="l" fontAlgn="b"/>
                      <a:r>
                        <a:rPr lang="en-US" sz="800" b="1" i="0" u="none" strike="noStrike">
                          <a:solidFill>
                            <a:srgbClr val="000000"/>
                          </a:solidFill>
                          <a:effectLst/>
                          <a:latin typeface="Calibri" panose="020F0502020204030204" pitchFamily="34" charset="0"/>
                        </a:rPr>
                        <a:t>Provider</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247,637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258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030505831"/>
                  </a:ext>
                </a:extLst>
              </a:tr>
              <a:tr h="106130">
                <a:tc vMerge="1">
                  <a:txBody>
                    <a:bodyPr/>
                    <a:lstStyle/>
                    <a:p>
                      <a:endParaRPr lang="en-US"/>
                    </a:p>
                  </a:txBody>
                  <a:tcPr/>
                </a:tc>
                <a:tc>
                  <a:txBody>
                    <a:bodyPr/>
                    <a:lstStyle/>
                    <a:p>
                      <a:pPr algn="l" fontAlgn="b"/>
                      <a:r>
                        <a:rPr lang="en-US" sz="800" b="1" i="0" u="none" strike="noStrike">
                          <a:solidFill>
                            <a:srgbClr val="000000"/>
                          </a:solidFill>
                          <a:effectLst/>
                          <a:latin typeface="Calibri" panose="020F0502020204030204" pitchFamily="34" charset="0"/>
                        </a:rPr>
                        <a:t>PWLE</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103,967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109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917287454"/>
                  </a:ext>
                </a:extLst>
              </a:tr>
              <a:tr h="106130">
                <a:tc>
                  <a:txBody>
                    <a:bodyPr/>
                    <a:lstStyle/>
                    <a:p>
                      <a:pPr algn="l" fontAlgn="b"/>
                      <a:r>
                        <a:rPr lang="en-US" sz="800" b="1" i="0" u="none" strike="noStrike">
                          <a:solidFill>
                            <a:srgbClr val="000000"/>
                          </a:solidFill>
                          <a:effectLst/>
                          <a:latin typeface="Calibri" panose="020F0502020204030204" pitchFamily="34" charset="0"/>
                        </a:rPr>
                        <a:t>Brockton Total</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l" fontAlgn="b"/>
                      <a:r>
                        <a:rPr lang="en-US" sz="800" b="1" i="0" u="none" strike="noStrike">
                          <a:solidFill>
                            <a:srgbClr val="000000"/>
                          </a:solidFill>
                          <a:effectLst/>
                          <a:latin typeface="Calibri" panose="020F0502020204030204" pitchFamily="34" charset="0"/>
                        </a:rPr>
                        <a:t> </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410,819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417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0.10%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315665544"/>
                  </a:ext>
                </a:extLst>
              </a:tr>
              <a:tr h="106130">
                <a:tc rowSpan="3">
                  <a:txBody>
                    <a:bodyPr/>
                    <a:lstStyle/>
                    <a:p>
                      <a:pPr algn="l" fontAlgn="ctr"/>
                      <a:r>
                        <a:rPr lang="en-US" sz="800" b="1" i="0" u="none" strike="noStrike">
                          <a:solidFill>
                            <a:srgbClr val="000000"/>
                          </a:solidFill>
                          <a:effectLst/>
                          <a:latin typeface="Calibri" panose="020F0502020204030204" pitchFamily="34" charset="0"/>
                        </a:rPr>
                        <a:t>Gloucester</a:t>
                      </a:r>
                    </a:p>
                  </a:txBody>
                  <a:tcPr marL="5307" marR="5307" marT="53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effectLst/>
                          <a:latin typeface="Calibri" panose="020F0502020204030204" pitchFamily="34" charset="0"/>
                        </a:rPr>
                        <a:t>Community Leader</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63,342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50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158241720"/>
                  </a:ext>
                </a:extLst>
              </a:tr>
              <a:tr h="106130">
                <a:tc vMerge="1">
                  <a:txBody>
                    <a:bodyPr/>
                    <a:lstStyle/>
                    <a:p>
                      <a:endParaRPr lang="en-US"/>
                    </a:p>
                  </a:txBody>
                  <a:tcPr/>
                </a:tc>
                <a:tc>
                  <a:txBody>
                    <a:bodyPr/>
                    <a:lstStyle/>
                    <a:p>
                      <a:pPr algn="l" fontAlgn="b"/>
                      <a:r>
                        <a:rPr lang="en-US" sz="800" b="1" i="0" u="none" strike="noStrike">
                          <a:solidFill>
                            <a:srgbClr val="000000"/>
                          </a:solidFill>
                          <a:effectLst/>
                          <a:latin typeface="Calibri" panose="020F0502020204030204" pitchFamily="34" charset="0"/>
                        </a:rPr>
                        <a:t>Provider</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179,523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143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770833961"/>
                  </a:ext>
                </a:extLst>
              </a:tr>
              <a:tr h="106130">
                <a:tc vMerge="1">
                  <a:txBody>
                    <a:bodyPr/>
                    <a:lstStyle/>
                    <a:p>
                      <a:endParaRPr lang="en-US"/>
                    </a:p>
                  </a:txBody>
                  <a:tcPr/>
                </a:tc>
                <a:tc>
                  <a:txBody>
                    <a:bodyPr/>
                    <a:lstStyle/>
                    <a:p>
                      <a:pPr algn="l" fontAlgn="b"/>
                      <a:r>
                        <a:rPr lang="en-US" sz="800" b="1" i="0" u="none" strike="noStrike">
                          <a:solidFill>
                            <a:srgbClr val="000000"/>
                          </a:solidFill>
                          <a:effectLst/>
                          <a:latin typeface="Calibri" panose="020F0502020204030204" pitchFamily="34" charset="0"/>
                        </a:rPr>
                        <a:t>PWLE</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101,280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117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0.12%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673926830"/>
                  </a:ext>
                </a:extLst>
              </a:tr>
              <a:tr h="106130">
                <a:tc>
                  <a:txBody>
                    <a:bodyPr/>
                    <a:lstStyle/>
                    <a:p>
                      <a:pPr algn="l" fontAlgn="b"/>
                      <a:r>
                        <a:rPr lang="en-US" sz="800" b="1" i="0" u="none" strike="noStrike">
                          <a:solidFill>
                            <a:srgbClr val="000000"/>
                          </a:solidFill>
                          <a:effectLst/>
                          <a:latin typeface="Calibri" panose="020F0502020204030204" pitchFamily="34" charset="0"/>
                        </a:rPr>
                        <a:t>Gloucester Total</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l" fontAlgn="b"/>
                      <a:r>
                        <a:rPr lang="en-US" sz="800" b="1" i="0" u="none" strike="noStrike">
                          <a:solidFill>
                            <a:srgbClr val="000000"/>
                          </a:solidFill>
                          <a:effectLst/>
                          <a:latin typeface="Calibri" panose="020F0502020204030204" pitchFamily="34" charset="0"/>
                        </a:rPr>
                        <a:t> </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344,145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310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0.09%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1200001205"/>
                  </a:ext>
                </a:extLst>
              </a:tr>
              <a:tr h="106130">
                <a:tc rowSpan="3">
                  <a:txBody>
                    <a:bodyPr/>
                    <a:lstStyle/>
                    <a:p>
                      <a:pPr algn="l" fontAlgn="ctr"/>
                      <a:r>
                        <a:rPr lang="en-US" sz="800" b="1" i="0" u="none" strike="noStrike">
                          <a:solidFill>
                            <a:srgbClr val="000000"/>
                          </a:solidFill>
                          <a:effectLst/>
                          <a:latin typeface="Calibri" panose="020F0502020204030204" pitchFamily="34" charset="0"/>
                        </a:rPr>
                        <a:t>Holyoke</a:t>
                      </a:r>
                    </a:p>
                  </a:txBody>
                  <a:tcPr marL="5307" marR="5307" marT="53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effectLst/>
                          <a:latin typeface="Calibri" panose="020F0502020204030204" pitchFamily="34" charset="0"/>
                        </a:rPr>
                        <a:t>Community Leader</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60,449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51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564986152"/>
                  </a:ext>
                </a:extLst>
              </a:tr>
              <a:tr h="106130">
                <a:tc vMerge="1">
                  <a:txBody>
                    <a:bodyPr/>
                    <a:lstStyle/>
                    <a:p>
                      <a:endParaRPr lang="en-US"/>
                    </a:p>
                  </a:txBody>
                  <a:tcPr/>
                </a:tc>
                <a:tc>
                  <a:txBody>
                    <a:bodyPr/>
                    <a:lstStyle/>
                    <a:p>
                      <a:pPr algn="l" fontAlgn="b"/>
                      <a:r>
                        <a:rPr lang="en-US" sz="800" b="1" i="0" u="none" strike="noStrike">
                          <a:solidFill>
                            <a:srgbClr val="000000"/>
                          </a:solidFill>
                          <a:effectLst/>
                          <a:latin typeface="Calibri" panose="020F0502020204030204" pitchFamily="34" charset="0"/>
                        </a:rPr>
                        <a:t>Provider</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198,868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196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707308358"/>
                  </a:ext>
                </a:extLst>
              </a:tr>
              <a:tr h="106130">
                <a:tc vMerge="1">
                  <a:txBody>
                    <a:bodyPr/>
                    <a:lstStyle/>
                    <a:p>
                      <a:endParaRPr lang="en-US"/>
                    </a:p>
                  </a:txBody>
                  <a:tcPr/>
                </a:tc>
                <a:tc>
                  <a:txBody>
                    <a:bodyPr/>
                    <a:lstStyle/>
                    <a:p>
                      <a:pPr algn="l" fontAlgn="b"/>
                      <a:r>
                        <a:rPr lang="en-US" sz="800" b="1" i="0" u="none" strike="noStrike">
                          <a:solidFill>
                            <a:srgbClr val="000000"/>
                          </a:solidFill>
                          <a:effectLst/>
                          <a:latin typeface="Calibri" panose="020F0502020204030204" pitchFamily="34" charset="0"/>
                        </a:rPr>
                        <a:t>PWLE</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101,536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128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0.13%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504337083"/>
                  </a:ext>
                </a:extLst>
              </a:tr>
              <a:tr h="106130">
                <a:tc>
                  <a:txBody>
                    <a:bodyPr/>
                    <a:lstStyle/>
                    <a:p>
                      <a:pPr algn="l" fontAlgn="b"/>
                      <a:r>
                        <a:rPr lang="en-US" sz="800" b="1" i="0" u="none" strike="noStrike">
                          <a:solidFill>
                            <a:srgbClr val="000000"/>
                          </a:solidFill>
                          <a:effectLst/>
                          <a:latin typeface="Calibri" panose="020F0502020204030204" pitchFamily="34" charset="0"/>
                        </a:rPr>
                        <a:t>Holyoke Total</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l" fontAlgn="b"/>
                      <a:r>
                        <a:rPr lang="en-US" sz="800" b="1" i="0" u="none" strike="noStrike">
                          <a:solidFill>
                            <a:srgbClr val="000000"/>
                          </a:solidFill>
                          <a:effectLst/>
                          <a:latin typeface="Calibri" panose="020F0502020204030204" pitchFamily="34" charset="0"/>
                        </a:rPr>
                        <a:t> </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360,853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375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0.10%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3006397879"/>
                  </a:ext>
                </a:extLst>
              </a:tr>
              <a:tr h="106130">
                <a:tc rowSpan="3">
                  <a:txBody>
                    <a:bodyPr/>
                    <a:lstStyle/>
                    <a:p>
                      <a:pPr algn="l" fontAlgn="ctr"/>
                      <a:r>
                        <a:rPr lang="en-US" sz="800" b="1" i="0" u="none" strike="noStrike">
                          <a:solidFill>
                            <a:srgbClr val="000000"/>
                          </a:solidFill>
                          <a:effectLst/>
                          <a:latin typeface="Calibri" panose="020F0502020204030204" pitchFamily="34" charset="0"/>
                        </a:rPr>
                        <a:t>Lowell</a:t>
                      </a:r>
                    </a:p>
                  </a:txBody>
                  <a:tcPr marL="5307" marR="5307" marT="53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effectLst/>
                          <a:latin typeface="Calibri" panose="020F0502020204030204" pitchFamily="34" charset="0"/>
                        </a:rPr>
                        <a:t>Community Leader</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60,009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52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941814255"/>
                  </a:ext>
                </a:extLst>
              </a:tr>
              <a:tr h="106130">
                <a:tc vMerge="1">
                  <a:txBody>
                    <a:bodyPr/>
                    <a:lstStyle/>
                    <a:p>
                      <a:endParaRPr lang="en-US"/>
                    </a:p>
                  </a:txBody>
                  <a:tcPr/>
                </a:tc>
                <a:tc>
                  <a:txBody>
                    <a:bodyPr/>
                    <a:lstStyle/>
                    <a:p>
                      <a:pPr algn="l" fontAlgn="b"/>
                      <a:r>
                        <a:rPr lang="en-US" sz="800" b="1" i="0" u="none" strike="noStrike">
                          <a:solidFill>
                            <a:srgbClr val="000000"/>
                          </a:solidFill>
                          <a:effectLst/>
                          <a:latin typeface="Calibri" panose="020F0502020204030204" pitchFamily="34" charset="0"/>
                        </a:rPr>
                        <a:t>Provider</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240,619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169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159102546"/>
                  </a:ext>
                </a:extLst>
              </a:tr>
              <a:tr h="106130">
                <a:tc vMerge="1">
                  <a:txBody>
                    <a:bodyPr/>
                    <a:lstStyle/>
                    <a:p>
                      <a:endParaRPr lang="en-US"/>
                    </a:p>
                  </a:txBody>
                  <a:tcPr/>
                </a:tc>
                <a:tc>
                  <a:txBody>
                    <a:bodyPr/>
                    <a:lstStyle/>
                    <a:p>
                      <a:pPr algn="l" fontAlgn="b"/>
                      <a:r>
                        <a:rPr lang="en-US" sz="800" b="1" i="0" u="none" strike="noStrike">
                          <a:solidFill>
                            <a:srgbClr val="000000"/>
                          </a:solidFill>
                          <a:effectLst/>
                          <a:latin typeface="Calibri" panose="020F0502020204030204" pitchFamily="34" charset="0"/>
                        </a:rPr>
                        <a:t>PWLE</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100,980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109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0.11%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23112079"/>
                  </a:ext>
                </a:extLst>
              </a:tr>
              <a:tr h="106130">
                <a:tc>
                  <a:txBody>
                    <a:bodyPr/>
                    <a:lstStyle/>
                    <a:p>
                      <a:pPr algn="l" fontAlgn="b"/>
                      <a:r>
                        <a:rPr lang="en-US" sz="800" b="1" i="0" u="none" strike="noStrike">
                          <a:solidFill>
                            <a:srgbClr val="000000"/>
                          </a:solidFill>
                          <a:effectLst/>
                          <a:latin typeface="Calibri" panose="020F0502020204030204" pitchFamily="34" charset="0"/>
                        </a:rPr>
                        <a:t>Lowell Total</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l" fontAlgn="b"/>
                      <a:r>
                        <a:rPr lang="en-US" sz="800" b="1" i="0" u="none" strike="noStrike">
                          <a:solidFill>
                            <a:srgbClr val="000000"/>
                          </a:solidFill>
                          <a:effectLst/>
                          <a:latin typeface="Calibri" panose="020F0502020204030204" pitchFamily="34" charset="0"/>
                        </a:rPr>
                        <a:t> </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401,608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330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0.08%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3076558154"/>
                  </a:ext>
                </a:extLst>
              </a:tr>
              <a:tr h="106130">
                <a:tc rowSpan="3">
                  <a:txBody>
                    <a:bodyPr/>
                    <a:lstStyle/>
                    <a:p>
                      <a:pPr algn="l" fontAlgn="ctr"/>
                      <a:r>
                        <a:rPr lang="en-US" sz="800" b="1" i="0" u="none" strike="noStrike">
                          <a:solidFill>
                            <a:srgbClr val="000000"/>
                          </a:solidFill>
                          <a:effectLst/>
                          <a:latin typeface="Calibri" panose="020F0502020204030204" pitchFamily="34" charset="0"/>
                        </a:rPr>
                        <a:t>Plymouth</a:t>
                      </a:r>
                    </a:p>
                  </a:txBody>
                  <a:tcPr marL="5307" marR="5307" marT="53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effectLst/>
                          <a:latin typeface="Calibri" panose="020F0502020204030204" pitchFamily="34" charset="0"/>
                        </a:rPr>
                        <a:t>Community Leader</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58,292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43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125864989"/>
                  </a:ext>
                </a:extLst>
              </a:tr>
              <a:tr h="106130">
                <a:tc vMerge="1">
                  <a:txBody>
                    <a:bodyPr/>
                    <a:lstStyle/>
                    <a:p>
                      <a:endParaRPr lang="en-US"/>
                    </a:p>
                  </a:txBody>
                  <a:tcPr/>
                </a:tc>
                <a:tc>
                  <a:txBody>
                    <a:bodyPr/>
                    <a:lstStyle/>
                    <a:p>
                      <a:pPr algn="l" fontAlgn="b"/>
                      <a:r>
                        <a:rPr lang="en-US" sz="800" b="1" i="0" u="none" strike="noStrike">
                          <a:solidFill>
                            <a:srgbClr val="000000"/>
                          </a:solidFill>
                          <a:effectLst/>
                          <a:latin typeface="Calibri" panose="020F0502020204030204" pitchFamily="34" charset="0"/>
                        </a:rPr>
                        <a:t>Provider</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185,938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174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035489906"/>
                  </a:ext>
                </a:extLst>
              </a:tr>
              <a:tr h="106130">
                <a:tc vMerge="1">
                  <a:txBody>
                    <a:bodyPr/>
                    <a:lstStyle/>
                    <a:p>
                      <a:endParaRPr lang="en-US"/>
                    </a:p>
                  </a:txBody>
                  <a:tcPr/>
                </a:tc>
                <a:tc>
                  <a:txBody>
                    <a:bodyPr/>
                    <a:lstStyle/>
                    <a:p>
                      <a:pPr algn="l" fontAlgn="b"/>
                      <a:r>
                        <a:rPr lang="en-US" sz="800" b="1" i="0" u="none" strike="noStrike">
                          <a:solidFill>
                            <a:srgbClr val="000000"/>
                          </a:solidFill>
                          <a:effectLst/>
                          <a:latin typeface="Calibri" panose="020F0502020204030204" pitchFamily="34" charset="0"/>
                        </a:rPr>
                        <a:t>PWLE</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104,896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95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0.09%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597405297"/>
                  </a:ext>
                </a:extLst>
              </a:tr>
              <a:tr h="106130">
                <a:tc>
                  <a:txBody>
                    <a:bodyPr/>
                    <a:lstStyle/>
                    <a:p>
                      <a:pPr algn="l" fontAlgn="b"/>
                      <a:r>
                        <a:rPr lang="en-US" sz="800" b="1" i="0" u="none" strike="noStrike">
                          <a:solidFill>
                            <a:srgbClr val="000000"/>
                          </a:solidFill>
                          <a:effectLst/>
                          <a:latin typeface="Calibri" panose="020F0502020204030204" pitchFamily="34" charset="0"/>
                        </a:rPr>
                        <a:t>Plymouth Total</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l" fontAlgn="b"/>
                      <a:r>
                        <a:rPr lang="en-US" sz="800" b="1" i="0" u="none" strike="noStrike">
                          <a:solidFill>
                            <a:srgbClr val="000000"/>
                          </a:solidFill>
                          <a:effectLst/>
                          <a:latin typeface="Calibri" panose="020F0502020204030204" pitchFamily="34" charset="0"/>
                        </a:rPr>
                        <a:t> </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349,126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312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0.09%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2911442269"/>
                  </a:ext>
                </a:extLst>
              </a:tr>
              <a:tr h="106130">
                <a:tc rowSpan="3">
                  <a:txBody>
                    <a:bodyPr/>
                    <a:lstStyle/>
                    <a:p>
                      <a:pPr algn="l" fontAlgn="ctr"/>
                      <a:r>
                        <a:rPr lang="en-US" sz="800" b="1" i="0" u="none" strike="noStrike">
                          <a:solidFill>
                            <a:srgbClr val="000000"/>
                          </a:solidFill>
                          <a:effectLst/>
                          <a:latin typeface="Calibri" panose="020F0502020204030204" pitchFamily="34" charset="0"/>
                        </a:rPr>
                        <a:t>Salem</a:t>
                      </a:r>
                    </a:p>
                  </a:txBody>
                  <a:tcPr marL="5307" marR="5307" marT="53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effectLst/>
                          <a:latin typeface="Calibri" panose="020F0502020204030204" pitchFamily="34" charset="0"/>
                        </a:rPr>
                        <a:t>Community Leader</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61,760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38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18381925"/>
                  </a:ext>
                </a:extLst>
              </a:tr>
              <a:tr h="106130">
                <a:tc vMerge="1">
                  <a:txBody>
                    <a:bodyPr/>
                    <a:lstStyle/>
                    <a:p>
                      <a:endParaRPr lang="en-US"/>
                    </a:p>
                  </a:txBody>
                  <a:tcPr/>
                </a:tc>
                <a:tc>
                  <a:txBody>
                    <a:bodyPr/>
                    <a:lstStyle/>
                    <a:p>
                      <a:pPr algn="l" fontAlgn="b"/>
                      <a:r>
                        <a:rPr lang="en-US" sz="800" b="1" i="0" u="none" strike="noStrike">
                          <a:solidFill>
                            <a:srgbClr val="000000"/>
                          </a:solidFill>
                          <a:effectLst/>
                          <a:latin typeface="Calibri" panose="020F0502020204030204" pitchFamily="34" charset="0"/>
                        </a:rPr>
                        <a:t>Provider</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188,817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156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506713271"/>
                  </a:ext>
                </a:extLst>
              </a:tr>
              <a:tr h="106130">
                <a:tc vMerge="1">
                  <a:txBody>
                    <a:bodyPr/>
                    <a:lstStyle/>
                    <a:p>
                      <a:endParaRPr lang="en-US"/>
                    </a:p>
                  </a:txBody>
                  <a:tcPr/>
                </a:tc>
                <a:tc>
                  <a:txBody>
                    <a:bodyPr/>
                    <a:lstStyle/>
                    <a:p>
                      <a:pPr algn="l" fontAlgn="b"/>
                      <a:r>
                        <a:rPr lang="en-US" sz="800" b="1" i="0" u="none" strike="noStrike">
                          <a:solidFill>
                            <a:srgbClr val="000000"/>
                          </a:solidFill>
                          <a:effectLst/>
                          <a:latin typeface="Calibri" panose="020F0502020204030204" pitchFamily="34" charset="0"/>
                        </a:rPr>
                        <a:t>PWLE</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101,688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97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249322491"/>
                  </a:ext>
                </a:extLst>
              </a:tr>
              <a:tr h="106130">
                <a:tc>
                  <a:txBody>
                    <a:bodyPr/>
                    <a:lstStyle/>
                    <a:p>
                      <a:pPr algn="l" fontAlgn="b"/>
                      <a:r>
                        <a:rPr lang="en-US" sz="800" b="1" i="0" u="none" strike="noStrike">
                          <a:solidFill>
                            <a:srgbClr val="000000"/>
                          </a:solidFill>
                          <a:effectLst/>
                          <a:latin typeface="Calibri" panose="020F0502020204030204" pitchFamily="34" charset="0"/>
                        </a:rPr>
                        <a:t>Salem Total</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l" fontAlgn="b"/>
                      <a:r>
                        <a:rPr lang="en-US" sz="800" b="1" i="0" u="none" strike="noStrike">
                          <a:solidFill>
                            <a:srgbClr val="000000"/>
                          </a:solidFill>
                          <a:effectLst/>
                          <a:latin typeface="Calibri" panose="020F0502020204030204" pitchFamily="34" charset="0"/>
                        </a:rPr>
                        <a:t> </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352,265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291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0.08%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4033812695"/>
                  </a:ext>
                </a:extLst>
              </a:tr>
              <a:tr h="106130">
                <a:tc rowSpan="3">
                  <a:txBody>
                    <a:bodyPr/>
                    <a:lstStyle/>
                    <a:p>
                      <a:pPr algn="l" fontAlgn="ctr"/>
                      <a:r>
                        <a:rPr lang="en-US" sz="800" b="1" i="0" u="none" strike="noStrike">
                          <a:solidFill>
                            <a:srgbClr val="000000"/>
                          </a:solidFill>
                          <a:effectLst/>
                          <a:latin typeface="Calibri" panose="020F0502020204030204" pitchFamily="34" charset="0"/>
                        </a:rPr>
                        <a:t>Sandwich</a:t>
                      </a:r>
                    </a:p>
                  </a:txBody>
                  <a:tcPr marL="5307" marR="5307" marT="53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effectLst/>
                          <a:latin typeface="Calibri" panose="020F0502020204030204" pitchFamily="34" charset="0"/>
                        </a:rPr>
                        <a:t>Community Leader</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60,445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49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737292839"/>
                  </a:ext>
                </a:extLst>
              </a:tr>
              <a:tr h="106130">
                <a:tc vMerge="1">
                  <a:txBody>
                    <a:bodyPr/>
                    <a:lstStyle/>
                    <a:p>
                      <a:endParaRPr lang="en-US"/>
                    </a:p>
                  </a:txBody>
                  <a:tcPr/>
                </a:tc>
                <a:tc>
                  <a:txBody>
                    <a:bodyPr/>
                    <a:lstStyle/>
                    <a:p>
                      <a:pPr algn="l" fontAlgn="b"/>
                      <a:r>
                        <a:rPr lang="en-US" sz="800" b="1" i="0" u="none" strike="noStrike">
                          <a:solidFill>
                            <a:srgbClr val="000000"/>
                          </a:solidFill>
                          <a:effectLst/>
                          <a:latin typeface="Calibri" panose="020F0502020204030204" pitchFamily="34" charset="0"/>
                        </a:rPr>
                        <a:t>Provider</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176,953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133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788207859"/>
                  </a:ext>
                </a:extLst>
              </a:tr>
              <a:tr h="106130">
                <a:tc vMerge="1">
                  <a:txBody>
                    <a:bodyPr/>
                    <a:lstStyle/>
                    <a:p>
                      <a:endParaRPr lang="en-US"/>
                    </a:p>
                  </a:txBody>
                  <a:tcPr/>
                </a:tc>
                <a:tc>
                  <a:txBody>
                    <a:bodyPr/>
                    <a:lstStyle/>
                    <a:p>
                      <a:pPr algn="l" fontAlgn="b"/>
                      <a:r>
                        <a:rPr lang="en-US" sz="800" b="1" i="0" u="none" strike="noStrike">
                          <a:solidFill>
                            <a:srgbClr val="000000"/>
                          </a:solidFill>
                          <a:effectLst/>
                          <a:latin typeface="Calibri" panose="020F0502020204030204" pitchFamily="34" charset="0"/>
                        </a:rPr>
                        <a:t>PWLE</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101,707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97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993712792"/>
                  </a:ext>
                </a:extLst>
              </a:tr>
              <a:tr h="106130">
                <a:tc>
                  <a:txBody>
                    <a:bodyPr/>
                    <a:lstStyle/>
                    <a:p>
                      <a:pPr algn="l" fontAlgn="b"/>
                      <a:r>
                        <a:rPr lang="en-US" sz="800" b="1" i="0" u="none" strike="noStrike">
                          <a:solidFill>
                            <a:srgbClr val="000000"/>
                          </a:solidFill>
                          <a:effectLst/>
                          <a:latin typeface="Calibri" panose="020F0502020204030204" pitchFamily="34" charset="0"/>
                        </a:rPr>
                        <a:t>Sandwich Total</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l" fontAlgn="b"/>
                      <a:r>
                        <a:rPr lang="en-US" sz="800" b="1" i="0" u="none" strike="noStrike">
                          <a:solidFill>
                            <a:srgbClr val="000000"/>
                          </a:solidFill>
                          <a:effectLst/>
                          <a:latin typeface="Calibri" panose="020F0502020204030204" pitchFamily="34" charset="0"/>
                        </a:rPr>
                        <a:t> </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339,105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279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0.08%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3494940896"/>
                  </a:ext>
                </a:extLst>
              </a:tr>
              <a:tr h="106130">
                <a:tc rowSpan="3">
                  <a:txBody>
                    <a:bodyPr/>
                    <a:lstStyle/>
                    <a:p>
                      <a:pPr algn="l" fontAlgn="ctr"/>
                      <a:r>
                        <a:rPr lang="en-US" sz="800" b="1" i="0" u="none" strike="noStrike">
                          <a:solidFill>
                            <a:srgbClr val="000000"/>
                          </a:solidFill>
                          <a:effectLst/>
                          <a:latin typeface="Calibri" panose="020F0502020204030204" pitchFamily="34" charset="0"/>
                        </a:rPr>
                        <a:t>Shirley</a:t>
                      </a:r>
                    </a:p>
                  </a:txBody>
                  <a:tcPr marL="5307" marR="5307" marT="53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effectLst/>
                          <a:latin typeface="Calibri" panose="020F0502020204030204" pitchFamily="34" charset="0"/>
                        </a:rPr>
                        <a:t>Community Leader</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53,071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30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011349905"/>
                  </a:ext>
                </a:extLst>
              </a:tr>
              <a:tr h="106130">
                <a:tc vMerge="1">
                  <a:txBody>
                    <a:bodyPr/>
                    <a:lstStyle/>
                    <a:p>
                      <a:endParaRPr lang="en-US"/>
                    </a:p>
                  </a:txBody>
                  <a:tcPr/>
                </a:tc>
                <a:tc>
                  <a:txBody>
                    <a:bodyPr/>
                    <a:lstStyle/>
                    <a:p>
                      <a:pPr algn="l" fontAlgn="b"/>
                      <a:r>
                        <a:rPr lang="en-US" sz="800" b="1" i="0" u="none" strike="noStrike">
                          <a:solidFill>
                            <a:srgbClr val="000000"/>
                          </a:solidFill>
                          <a:effectLst/>
                          <a:latin typeface="Calibri" panose="020F0502020204030204" pitchFamily="34" charset="0"/>
                        </a:rPr>
                        <a:t>Provider</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102,623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43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68397962"/>
                  </a:ext>
                </a:extLst>
              </a:tr>
              <a:tr h="106130">
                <a:tc vMerge="1">
                  <a:txBody>
                    <a:bodyPr/>
                    <a:lstStyle/>
                    <a:p>
                      <a:endParaRPr lang="en-US"/>
                    </a:p>
                  </a:txBody>
                  <a:tcPr/>
                </a:tc>
                <a:tc>
                  <a:txBody>
                    <a:bodyPr/>
                    <a:lstStyle/>
                    <a:p>
                      <a:pPr algn="l" fontAlgn="b"/>
                      <a:r>
                        <a:rPr lang="en-US" sz="800" b="1" i="0" u="none" strike="noStrike">
                          <a:solidFill>
                            <a:srgbClr val="000000"/>
                          </a:solidFill>
                          <a:effectLst/>
                          <a:latin typeface="Calibri" panose="020F0502020204030204" pitchFamily="34" charset="0"/>
                        </a:rPr>
                        <a:t>PWLE</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94,776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59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0.06%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933638678"/>
                  </a:ext>
                </a:extLst>
              </a:tr>
              <a:tr h="106130">
                <a:tc>
                  <a:txBody>
                    <a:bodyPr/>
                    <a:lstStyle/>
                    <a:p>
                      <a:pPr algn="l" fontAlgn="b"/>
                      <a:r>
                        <a:rPr lang="en-US" sz="800" b="1" i="0" u="none" strike="noStrike">
                          <a:solidFill>
                            <a:srgbClr val="000000"/>
                          </a:solidFill>
                          <a:effectLst/>
                          <a:latin typeface="Calibri" panose="020F0502020204030204" pitchFamily="34" charset="0"/>
                        </a:rPr>
                        <a:t>Shirley Total</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l" fontAlgn="b"/>
                      <a:r>
                        <a:rPr lang="en-US" sz="800" b="1" i="0" u="none" strike="noStrike">
                          <a:solidFill>
                            <a:srgbClr val="000000"/>
                          </a:solidFill>
                          <a:effectLst/>
                          <a:latin typeface="Calibri" panose="020F0502020204030204" pitchFamily="34" charset="0"/>
                        </a:rPr>
                        <a:t> </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250,470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132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0.05%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1016302544"/>
                  </a:ext>
                </a:extLst>
              </a:tr>
              <a:tr h="106130">
                <a:tc rowSpan="3">
                  <a:txBody>
                    <a:bodyPr/>
                    <a:lstStyle/>
                    <a:p>
                      <a:pPr algn="l" fontAlgn="ctr"/>
                      <a:r>
                        <a:rPr lang="en-US" sz="800" b="1" i="0" u="none" strike="noStrike">
                          <a:solidFill>
                            <a:srgbClr val="000000"/>
                          </a:solidFill>
                          <a:effectLst/>
                          <a:latin typeface="Calibri" panose="020F0502020204030204" pitchFamily="34" charset="0"/>
                        </a:rPr>
                        <a:t>Townsend</a:t>
                      </a:r>
                    </a:p>
                  </a:txBody>
                  <a:tcPr marL="5307" marR="5307" marT="53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effectLst/>
                          <a:latin typeface="Calibri" panose="020F0502020204030204" pitchFamily="34" charset="0"/>
                        </a:rPr>
                        <a:t>Community Leader</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55,175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32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1814949"/>
                  </a:ext>
                </a:extLst>
              </a:tr>
              <a:tr h="106130">
                <a:tc vMerge="1">
                  <a:txBody>
                    <a:bodyPr/>
                    <a:lstStyle/>
                    <a:p>
                      <a:endParaRPr lang="en-US"/>
                    </a:p>
                  </a:txBody>
                  <a:tcPr/>
                </a:tc>
                <a:tc>
                  <a:txBody>
                    <a:bodyPr/>
                    <a:lstStyle/>
                    <a:p>
                      <a:pPr algn="l" fontAlgn="b"/>
                      <a:r>
                        <a:rPr lang="en-US" sz="800" b="1" i="0" u="none" strike="noStrike">
                          <a:solidFill>
                            <a:srgbClr val="000000"/>
                          </a:solidFill>
                          <a:effectLst/>
                          <a:latin typeface="Calibri" panose="020F0502020204030204" pitchFamily="34" charset="0"/>
                        </a:rPr>
                        <a:t>Provider</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100,632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41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300006877"/>
                  </a:ext>
                </a:extLst>
              </a:tr>
              <a:tr h="106130">
                <a:tc vMerge="1">
                  <a:txBody>
                    <a:bodyPr/>
                    <a:lstStyle/>
                    <a:p>
                      <a:endParaRPr lang="en-US"/>
                    </a:p>
                  </a:txBody>
                  <a:tcPr/>
                </a:tc>
                <a:tc>
                  <a:txBody>
                    <a:bodyPr/>
                    <a:lstStyle/>
                    <a:p>
                      <a:pPr algn="l" fontAlgn="b"/>
                      <a:r>
                        <a:rPr lang="en-US" sz="800" b="1" i="0" u="none" strike="noStrike">
                          <a:solidFill>
                            <a:srgbClr val="000000"/>
                          </a:solidFill>
                          <a:effectLst/>
                          <a:latin typeface="Calibri" panose="020F0502020204030204" pitchFamily="34" charset="0"/>
                        </a:rPr>
                        <a:t>PWLE</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99,240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85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0.09%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56656731"/>
                  </a:ext>
                </a:extLst>
              </a:tr>
              <a:tr h="106130">
                <a:tc>
                  <a:txBody>
                    <a:bodyPr/>
                    <a:lstStyle/>
                    <a:p>
                      <a:pPr algn="l" fontAlgn="b"/>
                      <a:r>
                        <a:rPr lang="en-US" sz="800" b="1" i="0" u="none" strike="noStrike">
                          <a:solidFill>
                            <a:srgbClr val="000000"/>
                          </a:solidFill>
                          <a:effectLst/>
                          <a:latin typeface="Calibri" panose="020F0502020204030204" pitchFamily="34" charset="0"/>
                        </a:rPr>
                        <a:t>Townsend Total</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l" fontAlgn="b"/>
                      <a:r>
                        <a:rPr lang="en-US" sz="800" b="1" i="0" u="none" strike="noStrike">
                          <a:solidFill>
                            <a:srgbClr val="000000"/>
                          </a:solidFill>
                          <a:effectLst/>
                          <a:latin typeface="Calibri" panose="020F0502020204030204" pitchFamily="34" charset="0"/>
                        </a:rPr>
                        <a:t> </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255,047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a:solidFill>
                            <a:srgbClr val="000000"/>
                          </a:solidFill>
                          <a:effectLst/>
                          <a:latin typeface="Calibri" panose="020F0502020204030204" pitchFamily="34" charset="0"/>
                        </a:rPr>
                        <a:t>158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800" b="1" i="0" u="none" strike="noStrike" dirty="0">
                          <a:solidFill>
                            <a:srgbClr val="000000"/>
                          </a:solidFill>
                          <a:effectLst/>
                          <a:latin typeface="Calibri" panose="020F0502020204030204" pitchFamily="34" charset="0"/>
                        </a:rPr>
                        <a:t>0.06%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1115568787"/>
                  </a:ext>
                </a:extLst>
              </a:tr>
            </a:tbl>
          </a:graphicData>
        </a:graphic>
      </p:graphicFrame>
    </p:spTree>
    <p:extLst>
      <p:ext uri="{BB962C8B-B14F-4D97-AF65-F5344CB8AC3E}">
        <p14:creationId xmlns:p14="http://schemas.microsoft.com/office/powerpoint/2010/main" val="1024534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0"/>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828800" y="2286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BY TOWN &amp; AUDIENCE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76200"/>
            <a:ext cx="1282137" cy="636428"/>
          </a:xfrm>
          <a:prstGeom prst="rect">
            <a:avLst/>
          </a:prstGeom>
        </p:spPr>
      </p:pic>
      <p:sp>
        <p:nvSpPr>
          <p:cNvPr id="4" name="TextBox 3">
            <a:extLst>
              <a:ext uri="{FF2B5EF4-FFF2-40B4-BE49-F238E27FC236}">
                <a16:creationId xmlns:a16="http://schemas.microsoft.com/office/drawing/2014/main" id="{40EE5CEE-DB25-4E86-A460-31939A7B9F94}"/>
              </a:ext>
            </a:extLst>
          </p:cNvPr>
          <p:cNvSpPr txBox="1"/>
          <p:nvPr/>
        </p:nvSpPr>
        <p:spPr>
          <a:xfrm>
            <a:off x="3657600" y="1143000"/>
            <a:ext cx="2145459" cy="369332"/>
          </a:xfrm>
          <a:prstGeom prst="rect">
            <a:avLst/>
          </a:prstGeom>
          <a:noFill/>
        </p:spPr>
        <p:txBody>
          <a:bodyPr wrap="none" rtlCol="0">
            <a:spAutoFit/>
          </a:bodyPr>
          <a:lstStyle/>
          <a:p>
            <a:r>
              <a:rPr lang="en-US" dirty="0"/>
              <a:t>SPANISH LANGUAGE </a:t>
            </a:r>
          </a:p>
        </p:txBody>
      </p:sp>
      <p:graphicFrame>
        <p:nvGraphicFramePr>
          <p:cNvPr id="7" name="Table 6">
            <a:extLst>
              <a:ext uri="{FF2B5EF4-FFF2-40B4-BE49-F238E27FC236}">
                <a16:creationId xmlns:a16="http://schemas.microsoft.com/office/drawing/2014/main" id="{DAF33698-857C-4E33-822B-8D30A5A1DDD8}"/>
              </a:ext>
            </a:extLst>
          </p:cNvPr>
          <p:cNvGraphicFramePr>
            <a:graphicFrameLocks noGrp="1"/>
          </p:cNvGraphicFramePr>
          <p:nvPr>
            <p:extLst>
              <p:ext uri="{D42A27DB-BD31-4B8C-83A1-F6EECF244321}">
                <p14:modId xmlns:p14="http://schemas.microsoft.com/office/powerpoint/2010/main" val="3243616100"/>
              </p:ext>
            </p:extLst>
          </p:nvPr>
        </p:nvGraphicFramePr>
        <p:xfrm>
          <a:off x="1676400" y="1600200"/>
          <a:ext cx="6019800" cy="4941958"/>
        </p:xfrm>
        <a:graphic>
          <a:graphicData uri="http://schemas.openxmlformats.org/drawingml/2006/table">
            <a:tbl>
              <a:tblPr/>
              <a:tblGrid>
                <a:gridCol w="1200967">
                  <a:extLst>
                    <a:ext uri="{9D8B030D-6E8A-4147-A177-3AD203B41FA5}">
                      <a16:colId xmlns:a16="http://schemas.microsoft.com/office/drawing/2014/main" val="3488398208"/>
                    </a:ext>
                  </a:extLst>
                </a:gridCol>
                <a:gridCol w="1421705">
                  <a:extLst>
                    <a:ext uri="{9D8B030D-6E8A-4147-A177-3AD203B41FA5}">
                      <a16:colId xmlns:a16="http://schemas.microsoft.com/office/drawing/2014/main" val="2495141911"/>
                    </a:ext>
                  </a:extLst>
                </a:gridCol>
                <a:gridCol w="1466601">
                  <a:extLst>
                    <a:ext uri="{9D8B030D-6E8A-4147-A177-3AD203B41FA5}">
                      <a16:colId xmlns:a16="http://schemas.microsoft.com/office/drawing/2014/main" val="2082271258"/>
                    </a:ext>
                  </a:extLst>
                </a:gridCol>
                <a:gridCol w="987711">
                  <a:extLst>
                    <a:ext uri="{9D8B030D-6E8A-4147-A177-3AD203B41FA5}">
                      <a16:colId xmlns:a16="http://schemas.microsoft.com/office/drawing/2014/main" val="3626267690"/>
                    </a:ext>
                  </a:extLst>
                </a:gridCol>
                <a:gridCol w="942816">
                  <a:extLst>
                    <a:ext uri="{9D8B030D-6E8A-4147-A177-3AD203B41FA5}">
                      <a16:colId xmlns:a16="http://schemas.microsoft.com/office/drawing/2014/main" val="2606064272"/>
                    </a:ext>
                  </a:extLst>
                </a:gridCol>
              </a:tblGrid>
              <a:tr h="140366">
                <a:tc>
                  <a:txBody>
                    <a:bodyPr/>
                    <a:lstStyle/>
                    <a:p>
                      <a:pPr algn="l" fontAlgn="b"/>
                      <a:r>
                        <a:rPr lang="en-US" sz="1000" b="1" i="0" u="none" strike="noStrike">
                          <a:solidFill>
                            <a:srgbClr val="FFFFFF"/>
                          </a:solidFill>
                          <a:effectLst/>
                          <a:latin typeface="Calibri" panose="020F0502020204030204" pitchFamily="34" charset="0"/>
                        </a:rPr>
                        <a:t>Town</a:t>
                      </a:r>
                    </a:p>
                  </a:txBody>
                  <a:tcPr marL="7018" marR="7018" marT="7018" marB="0" anchor="b">
                    <a:lnL>
                      <a:noFill/>
                    </a:lnL>
                    <a:lnR>
                      <a:noFill/>
                    </a:lnR>
                    <a:lnT>
                      <a:noFill/>
                    </a:lnT>
                    <a:lnB w="6350" cap="flat" cmpd="sng" algn="ctr">
                      <a:solidFill>
                        <a:srgbClr val="000000"/>
                      </a:solidFill>
                      <a:prstDash val="solid"/>
                      <a:round/>
                      <a:headEnd type="none" w="med" len="med"/>
                      <a:tailEnd type="none" w="med" len="med"/>
                    </a:lnB>
                    <a:solidFill>
                      <a:srgbClr val="44546A"/>
                    </a:solidFill>
                  </a:tcPr>
                </a:tc>
                <a:tc>
                  <a:txBody>
                    <a:bodyPr/>
                    <a:lstStyle/>
                    <a:p>
                      <a:pPr algn="l" fontAlgn="b"/>
                      <a:r>
                        <a:rPr lang="en-US" sz="1000" b="1" i="0" u="none" strike="noStrike">
                          <a:solidFill>
                            <a:srgbClr val="FFFFFF"/>
                          </a:solidFill>
                          <a:effectLst/>
                          <a:latin typeface="Calibri" panose="020F0502020204030204" pitchFamily="34" charset="0"/>
                        </a:rPr>
                        <a:t>Audience</a:t>
                      </a:r>
                    </a:p>
                  </a:txBody>
                  <a:tcPr marL="7018" marR="7018" marT="7018" marB="0" anchor="b">
                    <a:lnL>
                      <a:noFill/>
                    </a:lnL>
                    <a:lnR>
                      <a:noFill/>
                    </a:lnR>
                    <a:lnT>
                      <a:noFill/>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1000" b="1" i="0" u="none" strike="noStrike">
                          <a:solidFill>
                            <a:srgbClr val="FFFFFF"/>
                          </a:solidFill>
                          <a:effectLst/>
                          <a:latin typeface="Calibri" panose="020F0502020204030204" pitchFamily="34" charset="0"/>
                        </a:rPr>
                        <a:t>Impressions</a:t>
                      </a:r>
                    </a:p>
                  </a:txBody>
                  <a:tcPr marL="7018" marR="7018" marT="7018" marB="0" anchor="b">
                    <a:lnL>
                      <a:noFill/>
                    </a:lnL>
                    <a:lnR>
                      <a:noFill/>
                    </a:lnR>
                    <a:lnT>
                      <a:noFill/>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1000" b="1" i="0" u="none" strike="noStrike">
                          <a:solidFill>
                            <a:srgbClr val="FFFFFF"/>
                          </a:solidFill>
                          <a:effectLst/>
                          <a:latin typeface="Calibri" panose="020F0502020204030204" pitchFamily="34" charset="0"/>
                        </a:rPr>
                        <a:t>Clicks</a:t>
                      </a:r>
                    </a:p>
                  </a:txBody>
                  <a:tcPr marL="7018" marR="7018" marT="7018" marB="0" anchor="b">
                    <a:lnL>
                      <a:noFill/>
                    </a:lnL>
                    <a:lnR>
                      <a:noFill/>
                    </a:lnR>
                    <a:lnT>
                      <a:noFill/>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1000" b="1" i="0" u="none" strike="noStrike">
                          <a:solidFill>
                            <a:srgbClr val="FFFFFF"/>
                          </a:solidFill>
                          <a:effectLst/>
                          <a:latin typeface="Calibri" panose="020F0502020204030204" pitchFamily="34" charset="0"/>
                        </a:rPr>
                        <a:t>CTR</a:t>
                      </a:r>
                    </a:p>
                  </a:txBody>
                  <a:tcPr marL="7018" marR="7018" marT="7018" marB="0" anchor="b">
                    <a:lnL>
                      <a:noFill/>
                    </a:lnL>
                    <a:lnR>
                      <a:noFill/>
                    </a:lnR>
                    <a:lnT>
                      <a:noFill/>
                    </a:lnT>
                    <a:lnB w="6350" cap="flat" cmpd="sng" algn="ctr">
                      <a:solidFill>
                        <a:srgbClr val="000000"/>
                      </a:solidFill>
                      <a:prstDash val="solid"/>
                      <a:round/>
                      <a:headEnd type="none" w="med" len="med"/>
                      <a:tailEnd type="none" w="med" len="med"/>
                    </a:lnB>
                    <a:solidFill>
                      <a:srgbClr val="44546A"/>
                    </a:solidFill>
                  </a:tcPr>
                </a:tc>
                <a:extLst>
                  <a:ext uri="{0D108BD9-81ED-4DB2-BD59-A6C34878D82A}">
                    <a16:rowId xmlns:a16="http://schemas.microsoft.com/office/drawing/2014/main" val="1167694372"/>
                  </a:ext>
                </a:extLst>
              </a:tr>
              <a:tr h="140366">
                <a:tc rowSpan="2">
                  <a:txBody>
                    <a:bodyPr/>
                    <a:lstStyle/>
                    <a:p>
                      <a:pPr algn="l" fontAlgn="ctr"/>
                      <a:r>
                        <a:rPr lang="en-US" sz="1000" b="1" i="0" u="none" strike="noStrike">
                          <a:solidFill>
                            <a:srgbClr val="000000"/>
                          </a:solidFill>
                          <a:effectLst/>
                          <a:latin typeface="Calibri" panose="020F0502020204030204" pitchFamily="34" charset="0"/>
                        </a:rPr>
                        <a:t>Bourne</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1" i="0" u="none" strike="noStrike">
                          <a:solidFill>
                            <a:srgbClr val="000000"/>
                          </a:solidFill>
                          <a:effectLst/>
                          <a:latin typeface="Calibri" panose="020F0502020204030204" pitchFamily="34" charset="0"/>
                        </a:rPr>
                        <a:t>Community Leader</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26,721</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14</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0.05%</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60843865"/>
                  </a:ext>
                </a:extLst>
              </a:tr>
              <a:tr h="140366">
                <a:tc vMerge="1">
                  <a:txBody>
                    <a:bodyPr/>
                    <a:lstStyle/>
                    <a:p>
                      <a:endParaRPr lang="en-US"/>
                    </a:p>
                  </a:txBody>
                  <a:tcPr/>
                </a:tc>
                <a:tc>
                  <a:txBody>
                    <a:bodyPr/>
                    <a:lstStyle/>
                    <a:p>
                      <a:pPr algn="l" fontAlgn="b"/>
                      <a:r>
                        <a:rPr lang="en-US" sz="1000" b="1" i="0" u="none" strike="noStrike">
                          <a:solidFill>
                            <a:srgbClr val="000000"/>
                          </a:solidFill>
                          <a:effectLst/>
                          <a:latin typeface="Calibri" panose="020F0502020204030204" pitchFamily="34" charset="0"/>
                        </a:rPr>
                        <a:t>PWLE</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23,592</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31</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0.13%</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940682381"/>
                  </a:ext>
                </a:extLst>
              </a:tr>
              <a:tr h="140366">
                <a:tc>
                  <a:txBody>
                    <a:bodyPr/>
                    <a:lstStyle/>
                    <a:p>
                      <a:pPr algn="l" fontAlgn="b"/>
                      <a:r>
                        <a:rPr lang="en-US" sz="1000" b="1" i="0" u="none" strike="noStrike">
                          <a:solidFill>
                            <a:srgbClr val="000000"/>
                          </a:solidFill>
                          <a:effectLst/>
                          <a:latin typeface="Calibri" panose="020F0502020204030204" pitchFamily="34" charset="0"/>
                        </a:rPr>
                        <a:t>Bourne Total</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l" fontAlgn="b"/>
                      <a:r>
                        <a:rPr lang="en-US" sz="1000" b="1" i="0" u="none" strike="noStrike">
                          <a:solidFill>
                            <a:srgbClr val="000000"/>
                          </a:solidFill>
                          <a:effectLst/>
                          <a:latin typeface="Calibri" panose="020F0502020204030204" pitchFamily="34" charset="0"/>
                        </a:rPr>
                        <a:t> </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50,313</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45</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0.09%</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1320864412"/>
                  </a:ext>
                </a:extLst>
              </a:tr>
              <a:tr h="140366">
                <a:tc rowSpan="2">
                  <a:txBody>
                    <a:bodyPr/>
                    <a:lstStyle/>
                    <a:p>
                      <a:pPr algn="l" fontAlgn="ctr"/>
                      <a:r>
                        <a:rPr lang="en-US" sz="1000" b="1" i="0" u="none" strike="noStrike">
                          <a:solidFill>
                            <a:srgbClr val="000000"/>
                          </a:solidFill>
                          <a:effectLst/>
                          <a:latin typeface="Calibri" panose="020F0502020204030204" pitchFamily="34" charset="0"/>
                        </a:rPr>
                        <a:t>Brockton</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1" i="0" u="none" strike="noStrike">
                          <a:solidFill>
                            <a:srgbClr val="000000"/>
                          </a:solidFill>
                          <a:effectLst/>
                          <a:latin typeface="Calibri" panose="020F0502020204030204" pitchFamily="34" charset="0"/>
                        </a:rPr>
                        <a:t>Community Leader</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41,319</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30</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0.07%</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824679247"/>
                  </a:ext>
                </a:extLst>
              </a:tr>
              <a:tr h="140366">
                <a:tc vMerge="1">
                  <a:txBody>
                    <a:bodyPr/>
                    <a:lstStyle/>
                    <a:p>
                      <a:endParaRPr lang="en-US"/>
                    </a:p>
                  </a:txBody>
                  <a:tcPr/>
                </a:tc>
                <a:tc>
                  <a:txBody>
                    <a:bodyPr/>
                    <a:lstStyle/>
                    <a:p>
                      <a:pPr algn="l" fontAlgn="b"/>
                      <a:r>
                        <a:rPr lang="en-US" sz="1000" b="1" i="0" u="none" strike="noStrike">
                          <a:solidFill>
                            <a:srgbClr val="000000"/>
                          </a:solidFill>
                          <a:effectLst/>
                          <a:latin typeface="Calibri" panose="020F0502020204030204" pitchFamily="34" charset="0"/>
                        </a:rPr>
                        <a:t>PWLE</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24,275</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32</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0.13%</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755866989"/>
                  </a:ext>
                </a:extLst>
              </a:tr>
              <a:tr h="140366">
                <a:tc>
                  <a:txBody>
                    <a:bodyPr/>
                    <a:lstStyle/>
                    <a:p>
                      <a:pPr algn="l" fontAlgn="b"/>
                      <a:r>
                        <a:rPr lang="en-US" sz="1000" b="1" i="0" u="none" strike="noStrike">
                          <a:solidFill>
                            <a:srgbClr val="000000"/>
                          </a:solidFill>
                          <a:effectLst/>
                          <a:latin typeface="Calibri" panose="020F0502020204030204" pitchFamily="34" charset="0"/>
                        </a:rPr>
                        <a:t>Brockton Total</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l" fontAlgn="b"/>
                      <a:r>
                        <a:rPr lang="en-US" sz="1000" b="1" i="0" u="none" strike="noStrike">
                          <a:solidFill>
                            <a:srgbClr val="000000"/>
                          </a:solidFill>
                          <a:effectLst/>
                          <a:latin typeface="Calibri" panose="020F0502020204030204" pitchFamily="34" charset="0"/>
                        </a:rPr>
                        <a:t> </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65,594</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62</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0.09%</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2762591289"/>
                  </a:ext>
                </a:extLst>
              </a:tr>
              <a:tr h="140366">
                <a:tc rowSpan="2">
                  <a:txBody>
                    <a:bodyPr/>
                    <a:lstStyle/>
                    <a:p>
                      <a:pPr algn="l" fontAlgn="ctr"/>
                      <a:r>
                        <a:rPr lang="en-US" sz="1000" b="1" i="0" u="none" strike="noStrike">
                          <a:solidFill>
                            <a:srgbClr val="000000"/>
                          </a:solidFill>
                          <a:effectLst/>
                          <a:latin typeface="Calibri" panose="020F0502020204030204" pitchFamily="34" charset="0"/>
                        </a:rPr>
                        <a:t>Gloucester</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1" i="0" u="none" strike="noStrike">
                          <a:solidFill>
                            <a:srgbClr val="000000"/>
                          </a:solidFill>
                          <a:effectLst/>
                          <a:latin typeface="Calibri" panose="020F0502020204030204" pitchFamily="34" charset="0"/>
                        </a:rPr>
                        <a:t>Community Leader</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31,085</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20</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0.06%</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076346800"/>
                  </a:ext>
                </a:extLst>
              </a:tr>
              <a:tr h="140366">
                <a:tc vMerge="1">
                  <a:txBody>
                    <a:bodyPr/>
                    <a:lstStyle/>
                    <a:p>
                      <a:endParaRPr lang="en-US"/>
                    </a:p>
                  </a:txBody>
                  <a:tcPr/>
                </a:tc>
                <a:tc>
                  <a:txBody>
                    <a:bodyPr/>
                    <a:lstStyle/>
                    <a:p>
                      <a:pPr algn="l" fontAlgn="b"/>
                      <a:r>
                        <a:rPr lang="en-US" sz="1000" b="1" i="0" u="none" strike="noStrike">
                          <a:solidFill>
                            <a:srgbClr val="000000"/>
                          </a:solidFill>
                          <a:effectLst/>
                          <a:latin typeface="Calibri" panose="020F0502020204030204" pitchFamily="34" charset="0"/>
                        </a:rPr>
                        <a:t>PWLE</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24,024</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35</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0.15%</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810220907"/>
                  </a:ext>
                </a:extLst>
              </a:tr>
              <a:tr h="140366">
                <a:tc>
                  <a:txBody>
                    <a:bodyPr/>
                    <a:lstStyle/>
                    <a:p>
                      <a:pPr algn="l" fontAlgn="b"/>
                      <a:r>
                        <a:rPr lang="en-US" sz="1000" b="1" i="0" u="none" strike="noStrike">
                          <a:solidFill>
                            <a:srgbClr val="000000"/>
                          </a:solidFill>
                          <a:effectLst/>
                          <a:latin typeface="Calibri" panose="020F0502020204030204" pitchFamily="34" charset="0"/>
                        </a:rPr>
                        <a:t>Gloucester Total</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l" fontAlgn="b"/>
                      <a:r>
                        <a:rPr lang="en-US" sz="1000" b="1" i="0" u="none" strike="noStrike">
                          <a:solidFill>
                            <a:srgbClr val="000000"/>
                          </a:solidFill>
                          <a:effectLst/>
                          <a:latin typeface="Calibri" panose="020F0502020204030204" pitchFamily="34" charset="0"/>
                        </a:rPr>
                        <a:t> </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55,109</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55</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0.10%</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713847186"/>
                  </a:ext>
                </a:extLst>
              </a:tr>
              <a:tr h="140366">
                <a:tc rowSpan="2">
                  <a:txBody>
                    <a:bodyPr/>
                    <a:lstStyle/>
                    <a:p>
                      <a:pPr algn="l" fontAlgn="ctr"/>
                      <a:r>
                        <a:rPr lang="en-US" sz="1000" b="1" i="0" u="none" strike="noStrike" dirty="0">
                          <a:solidFill>
                            <a:srgbClr val="000000"/>
                          </a:solidFill>
                          <a:effectLst/>
                          <a:latin typeface="Calibri" panose="020F0502020204030204" pitchFamily="34" charset="0"/>
                        </a:rPr>
                        <a:t>Holyoke</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1" i="0" u="none" strike="noStrike">
                          <a:solidFill>
                            <a:srgbClr val="000000"/>
                          </a:solidFill>
                          <a:effectLst/>
                          <a:latin typeface="Calibri" panose="020F0502020204030204" pitchFamily="34" charset="0"/>
                        </a:rPr>
                        <a:t>Community Leader</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25,345</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22</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0.09%</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269423672"/>
                  </a:ext>
                </a:extLst>
              </a:tr>
              <a:tr h="140366">
                <a:tc vMerge="1">
                  <a:txBody>
                    <a:bodyPr/>
                    <a:lstStyle/>
                    <a:p>
                      <a:endParaRPr lang="en-US"/>
                    </a:p>
                  </a:txBody>
                  <a:tcPr/>
                </a:tc>
                <a:tc>
                  <a:txBody>
                    <a:bodyPr/>
                    <a:lstStyle/>
                    <a:p>
                      <a:pPr algn="l" fontAlgn="b"/>
                      <a:r>
                        <a:rPr lang="en-US" sz="1000" b="1" i="0" u="none" strike="noStrike">
                          <a:solidFill>
                            <a:srgbClr val="000000"/>
                          </a:solidFill>
                          <a:effectLst/>
                          <a:latin typeface="Calibri" panose="020F0502020204030204" pitchFamily="34" charset="0"/>
                        </a:rPr>
                        <a:t>PWLE</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23,849</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29</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0.12%</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574553530"/>
                  </a:ext>
                </a:extLst>
              </a:tr>
              <a:tr h="140366">
                <a:tc>
                  <a:txBody>
                    <a:bodyPr/>
                    <a:lstStyle/>
                    <a:p>
                      <a:pPr algn="l" fontAlgn="b"/>
                      <a:r>
                        <a:rPr lang="en-US" sz="1000" b="1" i="0" u="none" strike="noStrike">
                          <a:solidFill>
                            <a:srgbClr val="000000"/>
                          </a:solidFill>
                          <a:effectLst/>
                          <a:latin typeface="Calibri" panose="020F0502020204030204" pitchFamily="34" charset="0"/>
                        </a:rPr>
                        <a:t>Holyoke Total</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l" fontAlgn="b"/>
                      <a:r>
                        <a:rPr lang="en-US" sz="1000" b="1" i="0" u="none" strike="noStrike">
                          <a:solidFill>
                            <a:srgbClr val="000000"/>
                          </a:solidFill>
                          <a:effectLst/>
                          <a:latin typeface="Calibri" panose="020F0502020204030204" pitchFamily="34" charset="0"/>
                        </a:rPr>
                        <a:t> </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49,194</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51</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0.10%</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2957780892"/>
                  </a:ext>
                </a:extLst>
              </a:tr>
              <a:tr h="140366">
                <a:tc rowSpan="2">
                  <a:txBody>
                    <a:bodyPr/>
                    <a:lstStyle/>
                    <a:p>
                      <a:pPr algn="l" fontAlgn="ctr"/>
                      <a:r>
                        <a:rPr lang="en-US" sz="1000" b="1" i="0" u="none" strike="noStrike">
                          <a:solidFill>
                            <a:srgbClr val="000000"/>
                          </a:solidFill>
                          <a:effectLst/>
                          <a:latin typeface="Calibri" panose="020F0502020204030204" pitchFamily="34" charset="0"/>
                        </a:rPr>
                        <a:t>Lowell</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1" i="0" u="none" strike="noStrike">
                          <a:solidFill>
                            <a:srgbClr val="000000"/>
                          </a:solidFill>
                          <a:effectLst/>
                          <a:latin typeface="Calibri" panose="020F0502020204030204" pitchFamily="34" charset="0"/>
                        </a:rPr>
                        <a:t>Community Leader</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39,291</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22</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0.06%</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434468261"/>
                  </a:ext>
                </a:extLst>
              </a:tr>
              <a:tr h="140366">
                <a:tc vMerge="1">
                  <a:txBody>
                    <a:bodyPr/>
                    <a:lstStyle/>
                    <a:p>
                      <a:endParaRPr lang="en-US"/>
                    </a:p>
                  </a:txBody>
                  <a:tcPr/>
                </a:tc>
                <a:tc>
                  <a:txBody>
                    <a:bodyPr/>
                    <a:lstStyle/>
                    <a:p>
                      <a:pPr algn="l" fontAlgn="b"/>
                      <a:r>
                        <a:rPr lang="en-US" sz="1000" b="1" i="0" u="none" strike="noStrike">
                          <a:solidFill>
                            <a:srgbClr val="000000"/>
                          </a:solidFill>
                          <a:effectLst/>
                          <a:latin typeface="Calibri" panose="020F0502020204030204" pitchFamily="34" charset="0"/>
                        </a:rPr>
                        <a:t>PWLE</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23,840</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33</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0.14%</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119221526"/>
                  </a:ext>
                </a:extLst>
              </a:tr>
              <a:tr h="140366">
                <a:tc>
                  <a:txBody>
                    <a:bodyPr/>
                    <a:lstStyle/>
                    <a:p>
                      <a:pPr algn="l" fontAlgn="b"/>
                      <a:r>
                        <a:rPr lang="en-US" sz="1000" b="1" i="0" u="none" strike="noStrike">
                          <a:solidFill>
                            <a:srgbClr val="000000"/>
                          </a:solidFill>
                          <a:effectLst/>
                          <a:latin typeface="Calibri" panose="020F0502020204030204" pitchFamily="34" charset="0"/>
                        </a:rPr>
                        <a:t>Lowell Total</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l" fontAlgn="b"/>
                      <a:r>
                        <a:rPr lang="en-US" sz="1000" b="1" i="0" u="none" strike="noStrike">
                          <a:solidFill>
                            <a:srgbClr val="000000"/>
                          </a:solidFill>
                          <a:effectLst/>
                          <a:latin typeface="Calibri" panose="020F0502020204030204" pitchFamily="34" charset="0"/>
                        </a:rPr>
                        <a:t> </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63,131</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55</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0.09%</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3854620217"/>
                  </a:ext>
                </a:extLst>
              </a:tr>
              <a:tr h="140366">
                <a:tc rowSpan="2">
                  <a:txBody>
                    <a:bodyPr/>
                    <a:lstStyle/>
                    <a:p>
                      <a:pPr algn="l" fontAlgn="ctr"/>
                      <a:r>
                        <a:rPr lang="en-US" sz="1000" b="1" i="0" u="none" strike="noStrike">
                          <a:solidFill>
                            <a:srgbClr val="000000"/>
                          </a:solidFill>
                          <a:effectLst/>
                          <a:latin typeface="Calibri" panose="020F0502020204030204" pitchFamily="34" charset="0"/>
                        </a:rPr>
                        <a:t>Plymouth</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1" i="0" u="none" strike="noStrike">
                          <a:solidFill>
                            <a:srgbClr val="000000"/>
                          </a:solidFill>
                          <a:effectLst/>
                          <a:latin typeface="Calibri" panose="020F0502020204030204" pitchFamily="34" charset="0"/>
                        </a:rPr>
                        <a:t>Community Leader</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18,117</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20</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0.11%</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812889140"/>
                  </a:ext>
                </a:extLst>
              </a:tr>
              <a:tr h="140366">
                <a:tc vMerge="1">
                  <a:txBody>
                    <a:bodyPr/>
                    <a:lstStyle/>
                    <a:p>
                      <a:endParaRPr lang="en-US"/>
                    </a:p>
                  </a:txBody>
                  <a:tcPr/>
                </a:tc>
                <a:tc>
                  <a:txBody>
                    <a:bodyPr/>
                    <a:lstStyle/>
                    <a:p>
                      <a:pPr algn="l" fontAlgn="b"/>
                      <a:r>
                        <a:rPr lang="en-US" sz="1000" b="1" i="0" u="none" strike="noStrike">
                          <a:solidFill>
                            <a:srgbClr val="000000"/>
                          </a:solidFill>
                          <a:effectLst/>
                          <a:latin typeface="Calibri" panose="020F0502020204030204" pitchFamily="34" charset="0"/>
                        </a:rPr>
                        <a:t>PWLE</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22,375</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36</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0.16%</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278280276"/>
                  </a:ext>
                </a:extLst>
              </a:tr>
              <a:tr h="140366">
                <a:tc>
                  <a:txBody>
                    <a:bodyPr/>
                    <a:lstStyle/>
                    <a:p>
                      <a:pPr algn="l" fontAlgn="b"/>
                      <a:r>
                        <a:rPr lang="en-US" sz="1000" b="1" i="0" u="none" strike="noStrike">
                          <a:solidFill>
                            <a:srgbClr val="000000"/>
                          </a:solidFill>
                          <a:effectLst/>
                          <a:latin typeface="Calibri" panose="020F0502020204030204" pitchFamily="34" charset="0"/>
                        </a:rPr>
                        <a:t>Plymouth Total</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l" fontAlgn="b"/>
                      <a:r>
                        <a:rPr lang="en-US" sz="1000" b="1" i="0" u="none" strike="noStrike">
                          <a:solidFill>
                            <a:srgbClr val="000000"/>
                          </a:solidFill>
                          <a:effectLst/>
                          <a:latin typeface="Calibri" panose="020F0502020204030204" pitchFamily="34" charset="0"/>
                        </a:rPr>
                        <a:t> </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40,492</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56</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0.14%</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569544043"/>
                  </a:ext>
                </a:extLst>
              </a:tr>
              <a:tr h="140366">
                <a:tc rowSpan="2">
                  <a:txBody>
                    <a:bodyPr/>
                    <a:lstStyle/>
                    <a:p>
                      <a:pPr algn="l" fontAlgn="ctr"/>
                      <a:r>
                        <a:rPr lang="en-US" sz="1000" b="1" i="0" u="none" strike="noStrike">
                          <a:solidFill>
                            <a:srgbClr val="000000"/>
                          </a:solidFill>
                          <a:effectLst/>
                          <a:latin typeface="Calibri" panose="020F0502020204030204" pitchFamily="34" charset="0"/>
                        </a:rPr>
                        <a:t>Salem</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1" i="0" u="none" strike="noStrike">
                          <a:solidFill>
                            <a:srgbClr val="000000"/>
                          </a:solidFill>
                          <a:effectLst/>
                          <a:latin typeface="Calibri" panose="020F0502020204030204" pitchFamily="34" charset="0"/>
                        </a:rPr>
                        <a:t>Community Leader</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37,465</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24</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0.06%</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765088981"/>
                  </a:ext>
                </a:extLst>
              </a:tr>
              <a:tr h="140366">
                <a:tc vMerge="1">
                  <a:txBody>
                    <a:bodyPr/>
                    <a:lstStyle/>
                    <a:p>
                      <a:endParaRPr lang="en-US"/>
                    </a:p>
                  </a:txBody>
                  <a:tcPr/>
                </a:tc>
                <a:tc>
                  <a:txBody>
                    <a:bodyPr/>
                    <a:lstStyle/>
                    <a:p>
                      <a:pPr algn="l" fontAlgn="b"/>
                      <a:r>
                        <a:rPr lang="en-US" sz="1000" b="1" i="0" u="none" strike="noStrike">
                          <a:solidFill>
                            <a:srgbClr val="000000"/>
                          </a:solidFill>
                          <a:effectLst/>
                          <a:latin typeface="Calibri" panose="020F0502020204030204" pitchFamily="34" charset="0"/>
                        </a:rPr>
                        <a:t>PWLE</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24,337</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37</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0.15%</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682324581"/>
                  </a:ext>
                </a:extLst>
              </a:tr>
              <a:tr h="140366">
                <a:tc>
                  <a:txBody>
                    <a:bodyPr/>
                    <a:lstStyle/>
                    <a:p>
                      <a:pPr algn="l" fontAlgn="b"/>
                      <a:r>
                        <a:rPr lang="en-US" sz="1000" b="1" i="0" u="none" strike="noStrike">
                          <a:solidFill>
                            <a:srgbClr val="000000"/>
                          </a:solidFill>
                          <a:effectLst/>
                          <a:latin typeface="Calibri" panose="020F0502020204030204" pitchFamily="34" charset="0"/>
                        </a:rPr>
                        <a:t>Salem Total</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l" fontAlgn="b"/>
                      <a:r>
                        <a:rPr lang="en-US" sz="1000" b="1" i="0" u="none" strike="noStrike">
                          <a:solidFill>
                            <a:srgbClr val="000000"/>
                          </a:solidFill>
                          <a:effectLst/>
                          <a:latin typeface="Calibri" panose="020F0502020204030204" pitchFamily="34" charset="0"/>
                        </a:rPr>
                        <a:t> </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61,802</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61</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0.10%</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1990451379"/>
                  </a:ext>
                </a:extLst>
              </a:tr>
              <a:tr h="140366">
                <a:tc rowSpan="2">
                  <a:txBody>
                    <a:bodyPr/>
                    <a:lstStyle/>
                    <a:p>
                      <a:pPr algn="l" fontAlgn="ctr"/>
                      <a:r>
                        <a:rPr lang="en-US" sz="1000" b="1" i="0" u="none" strike="noStrike">
                          <a:solidFill>
                            <a:srgbClr val="000000"/>
                          </a:solidFill>
                          <a:effectLst/>
                          <a:latin typeface="Calibri" panose="020F0502020204030204" pitchFamily="34" charset="0"/>
                        </a:rPr>
                        <a:t>Sandwich</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1" i="0" u="none" strike="noStrike">
                          <a:solidFill>
                            <a:srgbClr val="000000"/>
                          </a:solidFill>
                          <a:effectLst/>
                          <a:latin typeface="Calibri" panose="020F0502020204030204" pitchFamily="34" charset="0"/>
                        </a:rPr>
                        <a:t>Community Leader</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20,854</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9</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0.04%</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99449549"/>
                  </a:ext>
                </a:extLst>
              </a:tr>
              <a:tr h="140366">
                <a:tc vMerge="1">
                  <a:txBody>
                    <a:bodyPr/>
                    <a:lstStyle/>
                    <a:p>
                      <a:endParaRPr lang="en-US"/>
                    </a:p>
                  </a:txBody>
                  <a:tcPr/>
                </a:tc>
                <a:tc>
                  <a:txBody>
                    <a:bodyPr/>
                    <a:lstStyle/>
                    <a:p>
                      <a:pPr algn="l" fontAlgn="b"/>
                      <a:r>
                        <a:rPr lang="en-US" sz="1000" b="1" i="0" u="none" strike="noStrike">
                          <a:solidFill>
                            <a:srgbClr val="000000"/>
                          </a:solidFill>
                          <a:effectLst/>
                          <a:latin typeface="Calibri" panose="020F0502020204030204" pitchFamily="34" charset="0"/>
                        </a:rPr>
                        <a:t>PWLE</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23,525</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26</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0.11%</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4117685429"/>
                  </a:ext>
                </a:extLst>
              </a:tr>
              <a:tr h="140366">
                <a:tc>
                  <a:txBody>
                    <a:bodyPr/>
                    <a:lstStyle/>
                    <a:p>
                      <a:pPr algn="l" fontAlgn="b"/>
                      <a:r>
                        <a:rPr lang="en-US" sz="1000" b="1" i="0" u="none" strike="noStrike">
                          <a:solidFill>
                            <a:srgbClr val="000000"/>
                          </a:solidFill>
                          <a:effectLst/>
                          <a:latin typeface="Calibri" panose="020F0502020204030204" pitchFamily="34" charset="0"/>
                        </a:rPr>
                        <a:t>Sandwich Total</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l" fontAlgn="b"/>
                      <a:r>
                        <a:rPr lang="en-US" sz="1000" b="1" i="0" u="none" strike="noStrike">
                          <a:solidFill>
                            <a:srgbClr val="000000"/>
                          </a:solidFill>
                          <a:effectLst/>
                          <a:latin typeface="Calibri" panose="020F0502020204030204" pitchFamily="34" charset="0"/>
                        </a:rPr>
                        <a:t> </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44,379</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35</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0.08%</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38425297"/>
                  </a:ext>
                </a:extLst>
              </a:tr>
              <a:tr h="140366">
                <a:tc rowSpan="2">
                  <a:txBody>
                    <a:bodyPr/>
                    <a:lstStyle/>
                    <a:p>
                      <a:pPr algn="l" fontAlgn="ctr"/>
                      <a:r>
                        <a:rPr lang="en-US" sz="1000" b="1" i="0" u="none" strike="noStrike">
                          <a:solidFill>
                            <a:srgbClr val="000000"/>
                          </a:solidFill>
                          <a:effectLst/>
                          <a:latin typeface="Calibri" panose="020F0502020204030204" pitchFamily="34" charset="0"/>
                        </a:rPr>
                        <a:t>Shirley</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1" i="0" u="none" strike="noStrike">
                          <a:solidFill>
                            <a:srgbClr val="000000"/>
                          </a:solidFill>
                          <a:effectLst/>
                          <a:latin typeface="Calibri" panose="020F0502020204030204" pitchFamily="34" charset="0"/>
                        </a:rPr>
                        <a:t>Community Leader</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5,858</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0</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0.00%</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15340697"/>
                  </a:ext>
                </a:extLst>
              </a:tr>
              <a:tr h="140366">
                <a:tc vMerge="1">
                  <a:txBody>
                    <a:bodyPr/>
                    <a:lstStyle/>
                    <a:p>
                      <a:endParaRPr lang="en-US"/>
                    </a:p>
                  </a:txBody>
                  <a:tcPr/>
                </a:tc>
                <a:tc>
                  <a:txBody>
                    <a:bodyPr/>
                    <a:lstStyle/>
                    <a:p>
                      <a:pPr algn="l" fontAlgn="b"/>
                      <a:r>
                        <a:rPr lang="en-US" sz="1000" b="1" i="0" u="none" strike="noStrike">
                          <a:solidFill>
                            <a:srgbClr val="000000"/>
                          </a:solidFill>
                          <a:effectLst/>
                          <a:latin typeface="Calibri" panose="020F0502020204030204" pitchFamily="34" charset="0"/>
                        </a:rPr>
                        <a:t>PWLE</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22,796</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34</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0.15%</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543481838"/>
                  </a:ext>
                </a:extLst>
              </a:tr>
              <a:tr h="140366">
                <a:tc>
                  <a:txBody>
                    <a:bodyPr/>
                    <a:lstStyle/>
                    <a:p>
                      <a:pPr algn="l" fontAlgn="b"/>
                      <a:r>
                        <a:rPr lang="en-US" sz="1000" b="1" i="0" u="none" strike="noStrike">
                          <a:solidFill>
                            <a:srgbClr val="000000"/>
                          </a:solidFill>
                          <a:effectLst/>
                          <a:latin typeface="Calibri" panose="020F0502020204030204" pitchFamily="34" charset="0"/>
                        </a:rPr>
                        <a:t>Shirley Total</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l" fontAlgn="b"/>
                      <a:r>
                        <a:rPr lang="en-US" sz="1000" b="1" i="0" u="none" strike="noStrike">
                          <a:solidFill>
                            <a:srgbClr val="000000"/>
                          </a:solidFill>
                          <a:effectLst/>
                          <a:latin typeface="Calibri" panose="020F0502020204030204" pitchFamily="34" charset="0"/>
                        </a:rPr>
                        <a:t> </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28,654</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34</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0.12%</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3456429965"/>
                  </a:ext>
                </a:extLst>
              </a:tr>
              <a:tr h="140366">
                <a:tc rowSpan="2">
                  <a:txBody>
                    <a:bodyPr/>
                    <a:lstStyle/>
                    <a:p>
                      <a:pPr algn="l" fontAlgn="ctr"/>
                      <a:r>
                        <a:rPr lang="en-US" sz="1000" b="1" i="0" u="none" strike="noStrike">
                          <a:solidFill>
                            <a:srgbClr val="000000"/>
                          </a:solidFill>
                          <a:effectLst/>
                          <a:latin typeface="Calibri" panose="020F0502020204030204" pitchFamily="34" charset="0"/>
                        </a:rPr>
                        <a:t>Townsend</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1" i="0" u="none" strike="noStrike">
                          <a:solidFill>
                            <a:srgbClr val="000000"/>
                          </a:solidFill>
                          <a:effectLst/>
                          <a:latin typeface="Calibri" panose="020F0502020204030204" pitchFamily="34" charset="0"/>
                        </a:rPr>
                        <a:t>Community Leader</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13,051</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8</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000" b="0" i="0" u="none" strike="noStrike">
                          <a:solidFill>
                            <a:srgbClr val="000000"/>
                          </a:solidFill>
                          <a:effectLst/>
                          <a:latin typeface="Calibri" panose="020F0502020204030204" pitchFamily="34" charset="0"/>
                        </a:rPr>
                        <a:t>0.06%</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952975964"/>
                  </a:ext>
                </a:extLst>
              </a:tr>
              <a:tr h="140366">
                <a:tc vMerge="1">
                  <a:txBody>
                    <a:bodyPr/>
                    <a:lstStyle/>
                    <a:p>
                      <a:endParaRPr lang="en-US"/>
                    </a:p>
                  </a:txBody>
                  <a:tcPr/>
                </a:tc>
                <a:tc>
                  <a:txBody>
                    <a:bodyPr/>
                    <a:lstStyle/>
                    <a:p>
                      <a:pPr algn="l" fontAlgn="b"/>
                      <a:r>
                        <a:rPr lang="en-US" sz="1000" b="1" i="0" u="none" strike="noStrike">
                          <a:solidFill>
                            <a:srgbClr val="000000"/>
                          </a:solidFill>
                          <a:effectLst/>
                          <a:latin typeface="Calibri" panose="020F0502020204030204" pitchFamily="34" charset="0"/>
                        </a:rPr>
                        <a:t>PWLE</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20,463</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19</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000" b="0" i="0" u="none" strike="noStrike">
                          <a:solidFill>
                            <a:srgbClr val="000000"/>
                          </a:solidFill>
                          <a:effectLst/>
                          <a:latin typeface="Calibri" panose="020F0502020204030204" pitchFamily="34" charset="0"/>
                        </a:rPr>
                        <a:t>0.09%</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770327688"/>
                  </a:ext>
                </a:extLst>
              </a:tr>
              <a:tr h="140366">
                <a:tc>
                  <a:txBody>
                    <a:bodyPr/>
                    <a:lstStyle/>
                    <a:p>
                      <a:pPr algn="l" fontAlgn="b"/>
                      <a:r>
                        <a:rPr lang="en-US" sz="1000" b="1" i="0" u="none" strike="noStrike">
                          <a:solidFill>
                            <a:srgbClr val="000000"/>
                          </a:solidFill>
                          <a:effectLst/>
                          <a:latin typeface="Calibri" panose="020F0502020204030204" pitchFamily="34" charset="0"/>
                        </a:rPr>
                        <a:t>Townsend Total</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l" fontAlgn="b"/>
                      <a:r>
                        <a:rPr lang="en-US" sz="1000" b="1" i="0" u="none" strike="noStrike">
                          <a:solidFill>
                            <a:srgbClr val="000000"/>
                          </a:solidFill>
                          <a:effectLst/>
                          <a:latin typeface="Calibri" panose="020F0502020204030204" pitchFamily="34" charset="0"/>
                        </a:rPr>
                        <a:t> </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33,514</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a:solidFill>
                            <a:srgbClr val="000000"/>
                          </a:solidFill>
                          <a:effectLst/>
                          <a:latin typeface="Calibri" panose="020F0502020204030204" pitchFamily="34" charset="0"/>
                        </a:rPr>
                        <a:t>27</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000" b="1" i="0" u="none" strike="noStrike" dirty="0">
                          <a:solidFill>
                            <a:srgbClr val="000000"/>
                          </a:solidFill>
                          <a:effectLst/>
                          <a:latin typeface="Calibri" panose="020F0502020204030204" pitchFamily="34" charset="0"/>
                        </a:rPr>
                        <a:t>0.08%</a:t>
                      </a:r>
                    </a:p>
                  </a:txBody>
                  <a:tcPr marL="7018" marR="7018" marT="70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4109730533"/>
                  </a:ext>
                </a:extLst>
              </a:tr>
            </a:tbl>
          </a:graphicData>
        </a:graphic>
      </p:graphicFrame>
    </p:spTree>
    <p:extLst>
      <p:ext uri="{BB962C8B-B14F-4D97-AF65-F5344CB8AC3E}">
        <p14:creationId xmlns:p14="http://schemas.microsoft.com/office/powerpoint/2010/main" val="30530403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ENGLISH CREATIVE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graphicFrame>
        <p:nvGraphicFramePr>
          <p:cNvPr id="3" name="Table 2">
            <a:extLst>
              <a:ext uri="{FF2B5EF4-FFF2-40B4-BE49-F238E27FC236}">
                <a16:creationId xmlns:a16="http://schemas.microsoft.com/office/drawing/2014/main" id="{0E33D0D4-084F-417D-8474-C464EC7CD723}"/>
              </a:ext>
            </a:extLst>
          </p:cNvPr>
          <p:cNvGraphicFramePr>
            <a:graphicFrameLocks noGrp="1"/>
          </p:cNvGraphicFramePr>
          <p:nvPr>
            <p:extLst>
              <p:ext uri="{D42A27DB-BD31-4B8C-83A1-F6EECF244321}">
                <p14:modId xmlns:p14="http://schemas.microsoft.com/office/powerpoint/2010/main" val="2686298323"/>
              </p:ext>
            </p:extLst>
          </p:nvPr>
        </p:nvGraphicFramePr>
        <p:xfrm>
          <a:off x="1828800" y="1219200"/>
          <a:ext cx="5181599" cy="5475380"/>
        </p:xfrm>
        <a:graphic>
          <a:graphicData uri="http://schemas.openxmlformats.org/drawingml/2006/table">
            <a:tbl>
              <a:tblPr/>
              <a:tblGrid>
                <a:gridCol w="2751686">
                  <a:extLst>
                    <a:ext uri="{9D8B030D-6E8A-4147-A177-3AD203B41FA5}">
                      <a16:colId xmlns:a16="http://schemas.microsoft.com/office/drawing/2014/main" val="2681316385"/>
                    </a:ext>
                  </a:extLst>
                </a:gridCol>
                <a:gridCol w="809971">
                  <a:extLst>
                    <a:ext uri="{9D8B030D-6E8A-4147-A177-3AD203B41FA5}">
                      <a16:colId xmlns:a16="http://schemas.microsoft.com/office/drawing/2014/main" val="4285861353"/>
                    </a:ext>
                  </a:extLst>
                </a:gridCol>
                <a:gridCol w="809971">
                  <a:extLst>
                    <a:ext uri="{9D8B030D-6E8A-4147-A177-3AD203B41FA5}">
                      <a16:colId xmlns:a16="http://schemas.microsoft.com/office/drawing/2014/main" val="2661863992"/>
                    </a:ext>
                  </a:extLst>
                </a:gridCol>
                <a:gridCol w="809971">
                  <a:extLst>
                    <a:ext uri="{9D8B030D-6E8A-4147-A177-3AD203B41FA5}">
                      <a16:colId xmlns:a16="http://schemas.microsoft.com/office/drawing/2014/main" val="1227113159"/>
                    </a:ext>
                  </a:extLst>
                </a:gridCol>
              </a:tblGrid>
              <a:tr h="112643">
                <a:tc>
                  <a:txBody>
                    <a:bodyPr/>
                    <a:lstStyle/>
                    <a:p>
                      <a:pPr algn="l" fontAlgn="b"/>
                      <a:r>
                        <a:rPr lang="en-US" sz="750" b="1" i="0" u="none" strike="noStrike">
                          <a:solidFill>
                            <a:srgbClr val="FFFFFF"/>
                          </a:solidFill>
                          <a:effectLst/>
                          <a:latin typeface="Calibri" panose="020F0502020204030204" pitchFamily="34" charset="0"/>
                        </a:rPr>
                        <a:t>Creative Name</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750" b="1" i="0" u="none" strike="noStrike">
                          <a:solidFill>
                            <a:srgbClr val="FFFFFF"/>
                          </a:solidFill>
                          <a:effectLst/>
                          <a:latin typeface="Calibri" panose="020F0502020204030204" pitchFamily="34" charset="0"/>
                        </a:rPr>
                        <a:t>Impressions</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750" b="1" i="0" u="none" strike="noStrike">
                          <a:solidFill>
                            <a:srgbClr val="FFFFFF"/>
                          </a:solidFill>
                          <a:effectLst/>
                          <a:latin typeface="Calibri" panose="020F0502020204030204" pitchFamily="34" charset="0"/>
                        </a:rPr>
                        <a:t>Clicks</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750" b="1" i="0" u="none" strike="noStrike">
                          <a:solidFill>
                            <a:srgbClr val="FFFFFF"/>
                          </a:solidFill>
                          <a:effectLst/>
                          <a:latin typeface="Calibri" panose="020F0502020204030204" pitchFamily="34" charset="0"/>
                        </a:rPr>
                        <a:t>CTR</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extLst>
                  <a:ext uri="{0D108BD9-81ED-4DB2-BD59-A6C34878D82A}">
                    <a16:rowId xmlns:a16="http://schemas.microsoft.com/office/drawing/2014/main" val="3809348666"/>
                  </a:ext>
                </a:extLst>
              </a:tr>
              <a:tr h="112643">
                <a:tc>
                  <a:txBody>
                    <a:bodyPr/>
                    <a:lstStyle/>
                    <a:p>
                      <a:pPr algn="l" fontAlgn="b"/>
                      <a:r>
                        <a:rPr lang="en-US" sz="750" b="0" i="0" u="none" strike="noStrike">
                          <a:solidFill>
                            <a:srgbClr val="000000"/>
                          </a:solidFill>
                          <a:effectLst/>
                          <a:latin typeface="Calibri" panose="020F0502020204030204" pitchFamily="34" charset="0"/>
                        </a:rPr>
                        <a:t>BOURNE_KOL_160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5,745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4206628333"/>
                  </a:ext>
                </a:extLst>
              </a:tr>
              <a:tr h="112643">
                <a:tc>
                  <a:txBody>
                    <a:bodyPr/>
                    <a:lstStyle/>
                    <a:p>
                      <a:pPr algn="l" fontAlgn="b"/>
                      <a:r>
                        <a:rPr lang="en-US" sz="750" b="0" i="0" u="none" strike="noStrike">
                          <a:solidFill>
                            <a:srgbClr val="000000"/>
                          </a:solidFill>
                          <a:effectLst/>
                          <a:latin typeface="Calibri" panose="020F0502020204030204" pitchFamily="34" charset="0"/>
                        </a:rPr>
                        <a:t>BOURNE_KOL_300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3,414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684280311"/>
                  </a:ext>
                </a:extLst>
              </a:tr>
              <a:tr h="112643">
                <a:tc>
                  <a:txBody>
                    <a:bodyPr/>
                    <a:lstStyle/>
                    <a:p>
                      <a:pPr algn="l" fontAlgn="b"/>
                      <a:r>
                        <a:rPr lang="en-US" sz="750" b="0" i="0" u="none" strike="noStrike">
                          <a:solidFill>
                            <a:srgbClr val="000000"/>
                          </a:solidFill>
                          <a:effectLst/>
                          <a:latin typeface="Calibri" panose="020F0502020204030204" pitchFamily="34" charset="0"/>
                        </a:rPr>
                        <a:t>BOURNE_KOL_320 x 250_11.30.jpg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65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1.54%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4225198508"/>
                  </a:ext>
                </a:extLst>
              </a:tr>
              <a:tr h="112643">
                <a:tc>
                  <a:txBody>
                    <a:bodyPr/>
                    <a:lstStyle/>
                    <a:p>
                      <a:pPr algn="l" fontAlgn="b"/>
                      <a:r>
                        <a:rPr lang="en-US" sz="750" b="0" i="0" u="none" strike="noStrike">
                          <a:solidFill>
                            <a:srgbClr val="000000"/>
                          </a:solidFill>
                          <a:effectLst/>
                          <a:latin typeface="Calibri" panose="020F0502020204030204" pitchFamily="34" charset="0"/>
                        </a:rPr>
                        <a:t>BOURNE_KOL_320 x 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31,902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33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0.10%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431462507"/>
                  </a:ext>
                </a:extLst>
              </a:tr>
              <a:tr h="112643">
                <a:tc>
                  <a:txBody>
                    <a:bodyPr/>
                    <a:lstStyle/>
                    <a:p>
                      <a:pPr algn="l" fontAlgn="b"/>
                      <a:r>
                        <a:rPr lang="en-US" sz="750" b="0" i="0" u="none" strike="noStrike">
                          <a:solidFill>
                            <a:srgbClr val="000000"/>
                          </a:solidFill>
                          <a:effectLst/>
                          <a:latin typeface="Calibri" panose="020F0502020204030204" pitchFamily="34" charset="0"/>
                        </a:rPr>
                        <a:t>BOURNE_KOL_728 x 90_11.30.jpg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20,129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26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0.13%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035342658"/>
                  </a:ext>
                </a:extLst>
              </a:tr>
              <a:tr h="112643">
                <a:tc>
                  <a:txBody>
                    <a:bodyPr/>
                    <a:lstStyle/>
                    <a:p>
                      <a:pPr algn="l" fontAlgn="b"/>
                      <a:r>
                        <a:rPr lang="en-US" sz="750" b="0" i="0" u="none" strike="noStrike">
                          <a:solidFill>
                            <a:srgbClr val="000000"/>
                          </a:solidFill>
                          <a:effectLst/>
                          <a:latin typeface="Calibri" panose="020F0502020204030204" pitchFamily="34" charset="0"/>
                        </a:rPr>
                        <a:t>BOURNE_Provider_160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15,430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887501103"/>
                  </a:ext>
                </a:extLst>
              </a:tr>
              <a:tr h="112643">
                <a:tc>
                  <a:txBody>
                    <a:bodyPr/>
                    <a:lstStyle/>
                    <a:p>
                      <a:pPr algn="l" fontAlgn="b"/>
                      <a:r>
                        <a:rPr lang="en-US" sz="750" b="0" i="0" u="none" strike="noStrike">
                          <a:solidFill>
                            <a:srgbClr val="000000"/>
                          </a:solidFill>
                          <a:effectLst/>
                          <a:latin typeface="Calibri" panose="020F0502020204030204" pitchFamily="34" charset="0"/>
                        </a:rPr>
                        <a:t>BOURNE_Provider_300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10,193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4076888364"/>
                  </a:ext>
                </a:extLst>
              </a:tr>
              <a:tr h="112643">
                <a:tc>
                  <a:txBody>
                    <a:bodyPr/>
                    <a:lstStyle/>
                    <a:p>
                      <a:pPr algn="l" fontAlgn="b"/>
                      <a:r>
                        <a:rPr lang="en-US" sz="750" b="0" i="0" u="none" strike="noStrike">
                          <a:solidFill>
                            <a:srgbClr val="000000"/>
                          </a:solidFill>
                          <a:effectLst/>
                          <a:latin typeface="Calibri" panose="020F0502020204030204" pitchFamily="34" charset="0"/>
                        </a:rPr>
                        <a:t>BOURNE_Provider_320 x 250_11.30.jpg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608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459882784"/>
                  </a:ext>
                </a:extLst>
              </a:tr>
              <a:tr h="112643">
                <a:tc>
                  <a:txBody>
                    <a:bodyPr/>
                    <a:lstStyle/>
                    <a:p>
                      <a:pPr algn="l" fontAlgn="b"/>
                      <a:r>
                        <a:rPr lang="en-US" sz="750" b="0" i="0" u="none" strike="noStrike">
                          <a:solidFill>
                            <a:srgbClr val="000000"/>
                          </a:solidFill>
                          <a:effectLst/>
                          <a:latin typeface="Calibri" panose="020F0502020204030204" pitchFamily="34" charset="0"/>
                        </a:rPr>
                        <a:t>BOURNE_Provider_320 x 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68,591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62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388571514"/>
                  </a:ext>
                </a:extLst>
              </a:tr>
              <a:tr h="112643">
                <a:tc>
                  <a:txBody>
                    <a:bodyPr/>
                    <a:lstStyle/>
                    <a:p>
                      <a:pPr algn="l" fontAlgn="b"/>
                      <a:r>
                        <a:rPr lang="en-US" sz="750" b="0" i="0" u="none" strike="noStrike">
                          <a:solidFill>
                            <a:srgbClr val="000000"/>
                          </a:solidFill>
                          <a:effectLst/>
                          <a:latin typeface="Calibri" panose="020F0502020204030204" pitchFamily="34" charset="0"/>
                        </a:rPr>
                        <a:t>BOURNE_Provider_728 x 90_11.30.jpg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46,094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42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004899098"/>
                  </a:ext>
                </a:extLst>
              </a:tr>
              <a:tr h="112643">
                <a:tc>
                  <a:txBody>
                    <a:bodyPr/>
                    <a:lstStyle/>
                    <a:p>
                      <a:pPr algn="l" fontAlgn="b"/>
                      <a:r>
                        <a:rPr lang="fr-FR" sz="750" b="0" i="0" u="none" strike="noStrike">
                          <a:solidFill>
                            <a:srgbClr val="000000"/>
                          </a:solidFill>
                          <a:effectLst/>
                          <a:latin typeface="Calibri" panose="020F0502020204030204" pitchFamily="34" charset="0"/>
                        </a:rPr>
                        <a:t>BOURNE_PWLE 160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6,935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101620597"/>
                  </a:ext>
                </a:extLst>
              </a:tr>
              <a:tr h="112643">
                <a:tc>
                  <a:txBody>
                    <a:bodyPr/>
                    <a:lstStyle/>
                    <a:p>
                      <a:pPr algn="l" fontAlgn="b"/>
                      <a:r>
                        <a:rPr lang="fr-FR" sz="750" b="0" i="0" u="none" strike="noStrike">
                          <a:solidFill>
                            <a:srgbClr val="000000"/>
                          </a:solidFill>
                          <a:effectLst/>
                          <a:latin typeface="Calibri" panose="020F0502020204030204" pitchFamily="34" charset="0"/>
                        </a:rPr>
                        <a:t>BOURNE_PWLE 300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5,770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393693925"/>
                  </a:ext>
                </a:extLst>
              </a:tr>
              <a:tr h="112643">
                <a:tc>
                  <a:txBody>
                    <a:bodyPr/>
                    <a:lstStyle/>
                    <a:p>
                      <a:pPr algn="l" fontAlgn="b"/>
                      <a:r>
                        <a:rPr lang="fr-FR" sz="750" b="0" i="0" u="none" strike="noStrike">
                          <a:solidFill>
                            <a:srgbClr val="000000"/>
                          </a:solidFill>
                          <a:effectLst/>
                          <a:latin typeface="Calibri" panose="020F0502020204030204" pitchFamily="34" charset="0"/>
                        </a:rPr>
                        <a:t>BOURNE_PWLE 320 x 250_11.30.jpg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130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0.77%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555762570"/>
                  </a:ext>
                </a:extLst>
              </a:tr>
              <a:tr h="112643">
                <a:tc>
                  <a:txBody>
                    <a:bodyPr/>
                    <a:lstStyle/>
                    <a:p>
                      <a:pPr algn="l" fontAlgn="b"/>
                      <a:r>
                        <a:rPr lang="fr-FR" sz="750" b="0" i="0" u="none" strike="noStrike">
                          <a:solidFill>
                            <a:srgbClr val="000000"/>
                          </a:solidFill>
                          <a:effectLst/>
                          <a:latin typeface="Calibri" panose="020F0502020204030204" pitchFamily="34" charset="0"/>
                        </a:rPr>
                        <a:t>BOURNE_PWLE 320 x 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66,388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66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0.10%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651722938"/>
                  </a:ext>
                </a:extLst>
              </a:tr>
              <a:tr h="112643">
                <a:tc>
                  <a:txBody>
                    <a:bodyPr/>
                    <a:lstStyle/>
                    <a:p>
                      <a:pPr algn="l" fontAlgn="b"/>
                      <a:r>
                        <a:rPr lang="fr-FR" sz="750" b="0" i="0" u="none" strike="noStrike">
                          <a:solidFill>
                            <a:srgbClr val="000000"/>
                          </a:solidFill>
                          <a:effectLst/>
                          <a:latin typeface="Calibri" panose="020F0502020204030204" pitchFamily="34" charset="0"/>
                        </a:rPr>
                        <a:t>BOURNE_PWLE 728 x 90_11.30.jpg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21,744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22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0.10%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363128825"/>
                  </a:ext>
                </a:extLst>
              </a:tr>
              <a:tr h="112643">
                <a:tc>
                  <a:txBody>
                    <a:bodyPr/>
                    <a:lstStyle/>
                    <a:p>
                      <a:pPr algn="l" fontAlgn="b"/>
                      <a:r>
                        <a:rPr lang="en-US" sz="750" b="0" i="0" u="none" strike="noStrike">
                          <a:solidFill>
                            <a:srgbClr val="000000"/>
                          </a:solidFill>
                          <a:effectLst/>
                          <a:latin typeface="Calibri" panose="020F0502020204030204" pitchFamily="34" charset="0"/>
                        </a:rPr>
                        <a:t>BROCKTON_KOL_160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3,659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4072290660"/>
                  </a:ext>
                </a:extLst>
              </a:tr>
              <a:tr h="112643">
                <a:tc>
                  <a:txBody>
                    <a:bodyPr/>
                    <a:lstStyle/>
                    <a:p>
                      <a:pPr algn="l" fontAlgn="b"/>
                      <a:r>
                        <a:rPr lang="en-US" sz="750" b="0" i="0" u="none" strike="noStrike">
                          <a:solidFill>
                            <a:srgbClr val="000000"/>
                          </a:solidFill>
                          <a:effectLst/>
                          <a:latin typeface="Calibri" panose="020F0502020204030204" pitchFamily="34" charset="0"/>
                        </a:rPr>
                        <a:t>BROCKTON_KOL_300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2,080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0.19%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056988328"/>
                  </a:ext>
                </a:extLst>
              </a:tr>
              <a:tr h="112643">
                <a:tc>
                  <a:txBody>
                    <a:bodyPr/>
                    <a:lstStyle/>
                    <a:p>
                      <a:pPr algn="l" fontAlgn="b"/>
                      <a:r>
                        <a:rPr lang="en-US" sz="750" b="0" i="0" u="none" strike="noStrike">
                          <a:solidFill>
                            <a:srgbClr val="000000"/>
                          </a:solidFill>
                          <a:effectLst/>
                          <a:latin typeface="Calibri" panose="020F0502020204030204" pitchFamily="34" charset="0"/>
                        </a:rPr>
                        <a:t>BROCKTON_KOL_320 x 250_11.30.jpg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63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4269738099"/>
                  </a:ext>
                </a:extLst>
              </a:tr>
              <a:tr h="112643">
                <a:tc>
                  <a:txBody>
                    <a:bodyPr/>
                    <a:lstStyle/>
                    <a:p>
                      <a:pPr algn="l" fontAlgn="b"/>
                      <a:r>
                        <a:rPr lang="en-US" sz="750" b="0" i="0" u="none" strike="noStrike">
                          <a:solidFill>
                            <a:srgbClr val="000000"/>
                          </a:solidFill>
                          <a:effectLst/>
                          <a:latin typeface="Calibri" panose="020F0502020204030204" pitchFamily="34" charset="0"/>
                        </a:rPr>
                        <a:t>BROCKTON_KOL_320 x 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39,196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34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907862588"/>
                  </a:ext>
                </a:extLst>
              </a:tr>
              <a:tr h="112643">
                <a:tc>
                  <a:txBody>
                    <a:bodyPr/>
                    <a:lstStyle/>
                    <a:p>
                      <a:pPr algn="l" fontAlgn="b"/>
                      <a:r>
                        <a:rPr lang="en-US" sz="750" b="0" i="0" u="none" strike="noStrike">
                          <a:solidFill>
                            <a:srgbClr val="000000"/>
                          </a:solidFill>
                          <a:effectLst/>
                          <a:latin typeface="Calibri" panose="020F0502020204030204" pitchFamily="34" charset="0"/>
                        </a:rPr>
                        <a:t>BROCKTON_KOL_728 x 90_11.30.jpg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14,217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153319378"/>
                  </a:ext>
                </a:extLst>
              </a:tr>
              <a:tr h="112643">
                <a:tc>
                  <a:txBody>
                    <a:bodyPr/>
                    <a:lstStyle/>
                    <a:p>
                      <a:pPr algn="l" fontAlgn="b"/>
                      <a:r>
                        <a:rPr lang="de-DE" sz="750" b="0" i="0" u="none" strike="noStrike">
                          <a:solidFill>
                            <a:srgbClr val="000000"/>
                          </a:solidFill>
                          <a:effectLst/>
                          <a:latin typeface="Calibri" panose="020F0502020204030204" pitchFamily="34" charset="0"/>
                        </a:rPr>
                        <a:t>BROCKTON_Provider_160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19,081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500207435"/>
                  </a:ext>
                </a:extLst>
              </a:tr>
              <a:tr h="112643">
                <a:tc>
                  <a:txBody>
                    <a:bodyPr/>
                    <a:lstStyle/>
                    <a:p>
                      <a:pPr algn="l" fontAlgn="b"/>
                      <a:r>
                        <a:rPr lang="de-DE" sz="750" b="0" i="0" u="none" strike="noStrike">
                          <a:solidFill>
                            <a:srgbClr val="000000"/>
                          </a:solidFill>
                          <a:effectLst/>
                          <a:latin typeface="Calibri" panose="020F0502020204030204" pitchFamily="34" charset="0"/>
                        </a:rPr>
                        <a:t>BROCKTON_Provider_300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11,884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928244625"/>
                  </a:ext>
                </a:extLst>
              </a:tr>
              <a:tr h="112643">
                <a:tc>
                  <a:txBody>
                    <a:bodyPr/>
                    <a:lstStyle/>
                    <a:p>
                      <a:pPr algn="l" fontAlgn="b"/>
                      <a:r>
                        <a:rPr lang="de-DE" sz="750" b="0" i="0" u="none" strike="noStrike">
                          <a:solidFill>
                            <a:srgbClr val="000000"/>
                          </a:solidFill>
                          <a:effectLst/>
                          <a:latin typeface="Calibri" panose="020F0502020204030204" pitchFamily="34" charset="0"/>
                        </a:rPr>
                        <a:t>BROCKTON_Provider_320 x 250_11.30.jpg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610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0.49%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060938623"/>
                  </a:ext>
                </a:extLst>
              </a:tr>
              <a:tr h="112643">
                <a:tc>
                  <a:txBody>
                    <a:bodyPr/>
                    <a:lstStyle/>
                    <a:p>
                      <a:pPr algn="l" fontAlgn="b"/>
                      <a:r>
                        <a:rPr lang="de-DE" sz="750" b="0" i="0" u="none" strike="noStrike">
                          <a:solidFill>
                            <a:srgbClr val="000000"/>
                          </a:solidFill>
                          <a:effectLst/>
                          <a:latin typeface="Calibri" panose="020F0502020204030204" pitchFamily="34" charset="0"/>
                        </a:rPr>
                        <a:t>BROCKTON_Provider_320 x 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141,874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149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0.11%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4258605249"/>
                  </a:ext>
                </a:extLst>
              </a:tr>
              <a:tr h="112643">
                <a:tc>
                  <a:txBody>
                    <a:bodyPr/>
                    <a:lstStyle/>
                    <a:p>
                      <a:pPr algn="l" fontAlgn="b"/>
                      <a:r>
                        <a:rPr lang="de-DE" sz="750" b="0" i="0" u="none" strike="noStrike">
                          <a:solidFill>
                            <a:srgbClr val="000000"/>
                          </a:solidFill>
                          <a:effectLst/>
                          <a:latin typeface="Calibri" panose="020F0502020204030204" pitchFamily="34" charset="0"/>
                        </a:rPr>
                        <a:t>BROCKTON_Provider_728 x 90_11.30.jpg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74,188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86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0.12%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337233967"/>
                  </a:ext>
                </a:extLst>
              </a:tr>
              <a:tr h="112643">
                <a:tc>
                  <a:txBody>
                    <a:bodyPr/>
                    <a:lstStyle/>
                    <a:p>
                      <a:pPr algn="l" fontAlgn="b"/>
                      <a:r>
                        <a:rPr lang="en-US" sz="750" b="0" i="0" u="none" strike="noStrike">
                          <a:solidFill>
                            <a:srgbClr val="000000"/>
                          </a:solidFill>
                          <a:effectLst/>
                          <a:latin typeface="Calibri" panose="020F0502020204030204" pitchFamily="34" charset="0"/>
                        </a:rPr>
                        <a:t>BROCKTON_PWLE 160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4,958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0.10%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98778566"/>
                  </a:ext>
                </a:extLst>
              </a:tr>
              <a:tr h="112643">
                <a:tc>
                  <a:txBody>
                    <a:bodyPr/>
                    <a:lstStyle/>
                    <a:p>
                      <a:pPr algn="l" fontAlgn="b"/>
                      <a:r>
                        <a:rPr lang="en-US" sz="750" b="0" i="0" u="none" strike="noStrike">
                          <a:solidFill>
                            <a:srgbClr val="000000"/>
                          </a:solidFill>
                          <a:effectLst/>
                          <a:latin typeface="Calibri" panose="020F0502020204030204" pitchFamily="34" charset="0"/>
                        </a:rPr>
                        <a:t>BROCKTON_PWLE 300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3,642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0.25%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3483216"/>
                  </a:ext>
                </a:extLst>
              </a:tr>
              <a:tr h="112643">
                <a:tc>
                  <a:txBody>
                    <a:bodyPr/>
                    <a:lstStyle/>
                    <a:p>
                      <a:pPr algn="l" fontAlgn="b"/>
                      <a:r>
                        <a:rPr lang="en-US" sz="750" b="0" i="0" u="none" strike="noStrike">
                          <a:solidFill>
                            <a:srgbClr val="000000"/>
                          </a:solidFill>
                          <a:effectLst/>
                          <a:latin typeface="Calibri" panose="020F0502020204030204" pitchFamily="34" charset="0"/>
                        </a:rPr>
                        <a:t>BROCKTON_PWLE 320 x 250_11.30.jpg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60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274898721"/>
                  </a:ext>
                </a:extLst>
              </a:tr>
              <a:tr h="112643">
                <a:tc>
                  <a:txBody>
                    <a:bodyPr/>
                    <a:lstStyle/>
                    <a:p>
                      <a:pPr algn="l" fontAlgn="b"/>
                      <a:r>
                        <a:rPr lang="en-US" sz="750" b="0" i="0" u="none" strike="noStrike">
                          <a:solidFill>
                            <a:srgbClr val="000000"/>
                          </a:solidFill>
                          <a:effectLst/>
                          <a:latin typeface="Calibri" panose="020F0502020204030204" pitchFamily="34" charset="0"/>
                        </a:rPr>
                        <a:t>BROCKTON_PWLE 320 x 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78,331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76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0.10%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466705854"/>
                  </a:ext>
                </a:extLst>
              </a:tr>
              <a:tr h="112643">
                <a:tc>
                  <a:txBody>
                    <a:bodyPr/>
                    <a:lstStyle/>
                    <a:p>
                      <a:pPr algn="l" fontAlgn="b"/>
                      <a:r>
                        <a:rPr lang="en-US" sz="750" b="0" i="0" u="none" strike="noStrike">
                          <a:solidFill>
                            <a:srgbClr val="000000"/>
                          </a:solidFill>
                          <a:effectLst/>
                          <a:latin typeface="Calibri" panose="020F0502020204030204" pitchFamily="34" charset="0"/>
                        </a:rPr>
                        <a:t>BROCKTON_PWLE 728 x 90_11.30.jpg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16,976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0.11%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026228741"/>
                  </a:ext>
                </a:extLst>
              </a:tr>
              <a:tr h="112643">
                <a:tc>
                  <a:txBody>
                    <a:bodyPr/>
                    <a:lstStyle/>
                    <a:p>
                      <a:pPr algn="l" fontAlgn="b"/>
                      <a:r>
                        <a:rPr lang="en-US" sz="750" b="0" i="0" u="none" strike="noStrike">
                          <a:solidFill>
                            <a:srgbClr val="000000"/>
                          </a:solidFill>
                          <a:effectLst/>
                          <a:latin typeface="Calibri" panose="020F0502020204030204" pitchFamily="34" charset="0"/>
                        </a:rPr>
                        <a:t>GLOUCESTER_KOL_160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5,811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25977131"/>
                  </a:ext>
                </a:extLst>
              </a:tr>
              <a:tr h="112643">
                <a:tc>
                  <a:txBody>
                    <a:bodyPr/>
                    <a:lstStyle/>
                    <a:p>
                      <a:pPr algn="l" fontAlgn="b"/>
                      <a:r>
                        <a:rPr lang="en-US" sz="750" b="0" i="0" u="none" strike="noStrike">
                          <a:solidFill>
                            <a:srgbClr val="000000"/>
                          </a:solidFill>
                          <a:effectLst/>
                          <a:latin typeface="Calibri" panose="020F0502020204030204" pitchFamily="34" charset="0"/>
                        </a:rPr>
                        <a:t>GLOUCESTER_KOL_300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3,737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923412866"/>
                  </a:ext>
                </a:extLst>
              </a:tr>
              <a:tr h="112643">
                <a:tc>
                  <a:txBody>
                    <a:bodyPr/>
                    <a:lstStyle/>
                    <a:p>
                      <a:pPr algn="l" fontAlgn="b"/>
                      <a:r>
                        <a:rPr lang="en-US" sz="750" b="0" i="0" u="none" strike="noStrike">
                          <a:solidFill>
                            <a:srgbClr val="000000"/>
                          </a:solidFill>
                          <a:effectLst/>
                          <a:latin typeface="Calibri" panose="020F0502020204030204" pitchFamily="34" charset="0"/>
                        </a:rPr>
                        <a:t>GLOUCESTER_KOL_320 x 250_11.30.jpg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69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815954694"/>
                  </a:ext>
                </a:extLst>
              </a:tr>
              <a:tr h="112643">
                <a:tc>
                  <a:txBody>
                    <a:bodyPr/>
                    <a:lstStyle/>
                    <a:p>
                      <a:pPr algn="l" fontAlgn="b"/>
                      <a:r>
                        <a:rPr lang="en-US" sz="750" b="0" i="0" u="none" strike="noStrike">
                          <a:solidFill>
                            <a:srgbClr val="000000"/>
                          </a:solidFill>
                          <a:effectLst/>
                          <a:latin typeface="Calibri" panose="020F0502020204030204" pitchFamily="34" charset="0"/>
                        </a:rPr>
                        <a:t>GLOUCESTER_KOL_320 x 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33,481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28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755058119"/>
                  </a:ext>
                </a:extLst>
              </a:tr>
              <a:tr h="112643">
                <a:tc>
                  <a:txBody>
                    <a:bodyPr/>
                    <a:lstStyle/>
                    <a:p>
                      <a:pPr algn="l" fontAlgn="b"/>
                      <a:r>
                        <a:rPr lang="en-US" sz="750" b="0" i="0" u="none" strike="noStrike">
                          <a:solidFill>
                            <a:srgbClr val="000000"/>
                          </a:solidFill>
                          <a:effectLst/>
                          <a:latin typeface="Calibri" panose="020F0502020204030204" pitchFamily="34" charset="0"/>
                        </a:rPr>
                        <a:t>GLOUCESTER_KOL_728 x 90_11.30.jpg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20,244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165156805"/>
                  </a:ext>
                </a:extLst>
              </a:tr>
              <a:tr h="112643">
                <a:tc>
                  <a:txBody>
                    <a:bodyPr/>
                    <a:lstStyle/>
                    <a:p>
                      <a:pPr algn="l" fontAlgn="b"/>
                      <a:r>
                        <a:rPr lang="en-US" sz="750" b="0" i="0" u="none" strike="noStrike">
                          <a:solidFill>
                            <a:srgbClr val="000000"/>
                          </a:solidFill>
                          <a:effectLst/>
                          <a:latin typeface="Calibri" panose="020F0502020204030204" pitchFamily="34" charset="0"/>
                        </a:rPr>
                        <a:t>GLOUCESTER_Provider_160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17,821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111686621"/>
                  </a:ext>
                </a:extLst>
              </a:tr>
              <a:tr h="112643">
                <a:tc>
                  <a:txBody>
                    <a:bodyPr/>
                    <a:lstStyle/>
                    <a:p>
                      <a:pPr algn="l" fontAlgn="b"/>
                      <a:r>
                        <a:rPr lang="en-US" sz="750" b="0" i="0" u="none" strike="noStrike">
                          <a:solidFill>
                            <a:srgbClr val="000000"/>
                          </a:solidFill>
                          <a:effectLst/>
                          <a:latin typeface="Calibri" panose="020F0502020204030204" pitchFamily="34" charset="0"/>
                        </a:rPr>
                        <a:t>GLOUCESTER_Provider_300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12,394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67667748"/>
                  </a:ext>
                </a:extLst>
              </a:tr>
              <a:tr h="112643">
                <a:tc>
                  <a:txBody>
                    <a:bodyPr/>
                    <a:lstStyle/>
                    <a:p>
                      <a:pPr algn="l" fontAlgn="b"/>
                      <a:r>
                        <a:rPr lang="en-US" sz="750" b="0" i="0" u="none" strike="noStrike">
                          <a:solidFill>
                            <a:srgbClr val="000000"/>
                          </a:solidFill>
                          <a:effectLst/>
                          <a:latin typeface="Calibri" panose="020F0502020204030204" pitchFamily="34" charset="0"/>
                        </a:rPr>
                        <a:t>GLOUCESTER_Provider_320 x 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91,528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63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89629246"/>
                  </a:ext>
                </a:extLst>
              </a:tr>
              <a:tr h="112643">
                <a:tc>
                  <a:txBody>
                    <a:bodyPr/>
                    <a:lstStyle/>
                    <a:p>
                      <a:pPr algn="l" fontAlgn="b"/>
                      <a:r>
                        <a:rPr lang="en-US" sz="750" b="0" i="0" u="none" strike="noStrike">
                          <a:solidFill>
                            <a:srgbClr val="000000"/>
                          </a:solidFill>
                          <a:effectLst/>
                          <a:latin typeface="Calibri" panose="020F0502020204030204" pitchFamily="34" charset="0"/>
                        </a:rPr>
                        <a:t>GLOUCESTER_Provider_320 x250_11.30.jpg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494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0.20%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634186165"/>
                  </a:ext>
                </a:extLst>
              </a:tr>
              <a:tr h="112643">
                <a:tc>
                  <a:txBody>
                    <a:bodyPr/>
                    <a:lstStyle/>
                    <a:p>
                      <a:pPr algn="l" fontAlgn="b"/>
                      <a:r>
                        <a:rPr lang="en-US" sz="750" b="0" i="0" u="none" strike="noStrike">
                          <a:solidFill>
                            <a:srgbClr val="000000"/>
                          </a:solidFill>
                          <a:effectLst/>
                          <a:latin typeface="Calibri" panose="020F0502020204030204" pitchFamily="34" charset="0"/>
                        </a:rPr>
                        <a:t>GLOUCESTER_Provider_728 x 90_11.30.jpg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57,286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66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0.12%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999083919"/>
                  </a:ext>
                </a:extLst>
              </a:tr>
              <a:tr h="112643">
                <a:tc>
                  <a:txBody>
                    <a:bodyPr/>
                    <a:lstStyle/>
                    <a:p>
                      <a:pPr algn="l" fontAlgn="b"/>
                      <a:r>
                        <a:rPr lang="da-DK" sz="750" b="0" i="0" u="none" strike="noStrike">
                          <a:solidFill>
                            <a:srgbClr val="000000"/>
                          </a:solidFill>
                          <a:effectLst/>
                          <a:latin typeface="Calibri" panose="020F0502020204030204" pitchFamily="34" charset="0"/>
                        </a:rPr>
                        <a:t>GLOUCESTER_PWLE 160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7,133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514513916"/>
                  </a:ext>
                </a:extLst>
              </a:tr>
              <a:tr h="112643">
                <a:tc>
                  <a:txBody>
                    <a:bodyPr/>
                    <a:lstStyle/>
                    <a:p>
                      <a:pPr algn="l" fontAlgn="b"/>
                      <a:r>
                        <a:rPr lang="da-DK" sz="750" b="0" i="0" u="none" strike="noStrike">
                          <a:solidFill>
                            <a:srgbClr val="000000"/>
                          </a:solidFill>
                          <a:effectLst/>
                          <a:latin typeface="Calibri" panose="020F0502020204030204" pitchFamily="34" charset="0"/>
                        </a:rPr>
                        <a:t>GLOUCESTER_PWLE 300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5,869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63575318"/>
                  </a:ext>
                </a:extLst>
              </a:tr>
              <a:tr h="112643">
                <a:tc>
                  <a:txBody>
                    <a:bodyPr/>
                    <a:lstStyle/>
                    <a:p>
                      <a:pPr algn="l" fontAlgn="b"/>
                      <a:r>
                        <a:rPr lang="da-DK" sz="750" b="0" i="0" u="none" strike="noStrike">
                          <a:solidFill>
                            <a:srgbClr val="000000"/>
                          </a:solidFill>
                          <a:effectLst/>
                          <a:latin typeface="Calibri" panose="020F0502020204030204" pitchFamily="34" charset="0"/>
                        </a:rPr>
                        <a:t>GLOUCESTER_PWLE 320 x 250_11.30.jpg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84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75633291"/>
                  </a:ext>
                </a:extLst>
              </a:tr>
              <a:tr h="112643">
                <a:tc>
                  <a:txBody>
                    <a:bodyPr/>
                    <a:lstStyle/>
                    <a:p>
                      <a:pPr algn="l" fontAlgn="b"/>
                      <a:r>
                        <a:rPr lang="da-DK" sz="750" b="0" i="0" u="none" strike="noStrike">
                          <a:solidFill>
                            <a:srgbClr val="000000"/>
                          </a:solidFill>
                          <a:effectLst/>
                          <a:latin typeface="Calibri" panose="020F0502020204030204" pitchFamily="34" charset="0"/>
                        </a:rPr>
                        <a:t>GLOUCESTER_PWLE 320 x 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65,896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87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0.13%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430218408"/>
                  </a:ext>
                </a:extLst>
              </a:tr>
              <a:tr h="112643">
                <a:tc>
                  <a:txBody>
                    <a:bodyPr/>
                    <a:lstStyle/>
                    <a:p>
                      <a:pPr algn="l" fontAlgn="b"/>
                      <a:r>
                        <a:rPr lang="da-DK" sz="750" b="0" i="0" u="none" strike="noStrike">
                          <a:solidFill>
                            <a:srgbClr val="000000"/>
                          </a:solidFill>
                          <a:effectLst/>
                          <a:latin typeface="Calibri" panose="020F0502020204030204" pitchFamily="34" charset="0"/>
                        </a:rPr>
                        <a:t>GLOUCESTER_PWLE 728 x 90_11.30.jpg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22,298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20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dirty="0">
                          <a:solidFill>
                            <a:srgbClr val="000000"/>
                          </a:solidFill>
                          <a:effectLst/>
                          <a:latin typeface="Calibri" panose="020F0502020204030204" pitchFamily="34" charset="0"/>
                        </a:rPr>
                        <a:t>0.09%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503505748"/>
                  </a:ext>
                </a:extLst>
              </a:tr>
            </a:tbl>
          </a:graphicData>
        </a:graphic>
      </p:graphicFrame>
    </p:spTree>
    <p:extLst>
      <p:ext uri="{BB962C8B-B14F-4D97-AF65-F5344CB8AC3E}">
        <p14:creationId xmlns:p14="http://schemas.microsoft.com/office/powerpoint/2010/main" val="8904826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ENGLISH CREATIVE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graphicFrame>
        <p:nvGraphicFramePr>
          <p:cNvPr id="3" name="Table 2">
            <a:extLst>
              <a:ext uri="{FF2B5EF4-FFF2-40B4-BE49-F238E27FC236}">
                <a16:creationId xmlns:a16="http://schemas.microsoft.com/office/drawing/2014/main" id="{108E9142-05EB-41B9-8C00-43BEA5E9C014}"/>
              </a:ext>
            </a:extLst>
          </p:cNvPr>
          <p:cNvGraphicFramePr>
            <a:graphicFrameLocks noGrp="1"/>
          </p:cNvGraphicFramePr>
          <p:nvPr>
            <p:extLst>
              <p:ext uri="{D42A27DB-BD31-4B8C-83A1-F6EECF244321}">
                <p14:modId xmlns:p14="http://schemas.microsoft.com/office/powerpoint/2010/main" val="23786947"/>
              </p:ext>
            </p:extLst>
          </p:nvPr>
        </p:nvGraphicFramePr>
        <p:xfrm>
          <a:off x="1676400" y="1295400"/>
          <a:ext cx="5486399" cy="5475380"/>
        </p:xfrm>
        <a:graphic>
          <a:graphicData uri="http://schemas.openxmlformats.org/drawingml/2006/table">
            <a:tbl>
              <a:tblPr/>
              <a:tblGrid>
                <a:gridCol w="2913548">
                  <a:extLst>
                    <a:ext uri="{9D8B030D-6E8A-4147-A177-3AD203B41FA5}">
                      <a16:colId xmlns:a16="http://schemas.microsoft.com/office/drawing/2014/main" val="3224980248"/>
                    </a:ext>
                  </a:extLst>
                </a:gridCol>
                <a:gridCol w="857617">
                  <a:extLst>
                    <a:ext uri="{9D8B030D-6E8A-4147-A177-3AD203B41FA5}">
                      <a16:colId xmlns:a16="http://schemas.microsoft.com/office/drawing/2014/main" val="3773874233"/>
                    </a:ext>
                  </a:extLst>
                </a:gridCol>
                <a:gridCol w="857617">
                  <a:extLst>
                    <a:ext uri="{9D8B030D-6E8A-4147-A177-3AD203B41FA5}">
                      <a16:colId xmlns:a16="http://schemas.microsoft.com/office/drawing/2014/main" val="2326741699"/>
                    </a:ext>
                  </a:extLst>
                </a:gridCol>
                <a:gridCol w="857617">
                  <a:extLst>
                    <a:ext uri="{9D8B030D-6E8A-4147-A177-3AD203B41FA5}">
                      <a16:colId xmlns:a16="http://schemas.microsoft.com/office/drawing/2014/main" val="3425066686"/>
                    </a:ext>
                  </a:extLst>
                </a:gridCol>
              </a:tblGrid>
              <a:tr h="115957">
                <a:tc>
                  <a:txBody>
                    <a:bodyPr/>
                    <a:lstStyle/>
                    <a:p>
                      <a:pPr algn="l" fontAlgn="b"/>
                      <a:r>
                        <a:rPr lang="en-US" sz="750" b="1" i="0" u="none" strike="noStrike">
                          <a:solidFill>
                            <a:srgbClr val="FFFFFF"/>
                          </a:solidFill>
                          <a:effectLst/>
                          <a:latin typeface="Calibri" panose="020F0502020204030204" pitchFamily="34" charset="0"/>
                        </a:rPr>
                        <a:t>Creative Name</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750" b="1" i="0" u="none" strike="noStrike">
                          <a:solidFill>
                            <a:srgbClr val="FFFFFF"/>
                          </a:solidFill>
                          <a:effectLst/>
                          <a:latin typeface="Calibri" panose="020F0502020204030204" pitchFamily="34" charset="0"/>
                        </a:rPr>
                        <a:t>Impressions</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750" b="1" i="0" u="none" strike="noStrike">
                          <a:solidFill>
                            <a:srgbClr val="FFFFFF"/>
                          </a:solidFill>
                          <a:effectLst/>
                          <a:latin typeface="Calibri" panose="020F0502020204030204" pitchFamily="34" charset="0"/>
                        </a:rPr>
                        <a:t>Clicks</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750" b="1" i="0" u="none" strike="noStrike">
                          <a:solidFill>
                            <a:srgbClr val="FFFFFF"/>
                          </a:solidFill>
                          <a:effectLst/>
                          <a:latin typeface="Calibri" panose="020F0502020204030204" pitchFamily="34" charset="0"/>
                        </a:rPr>
                        <a:t>CTR</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extLst>
                  <a:ext uri="{0D108BD9-81ED-4DB2-BD59-A6C34878D82A}">
                    <a16:rowId xmlns:a16="http://schemas.microsoft.com/office/drawing/2014/main" val="827633881"/>
                  </a:ext>
                </a:extLst>
              </a:tr>
              <a:tr h="115957">
                <a:tc>
                  <a:txBody>
                    <a:bodyPr/>
                    <a:lstStyle/>
                    <a:p>
                      <a:pPr algn="l" fontAlgn="b"/>
                      <a:r>
                        <a:rPr lang="en-US" sz="750" b="0" i="0" u="none" strike="noStrike">
                          <a:solidFill>
                            <a:srgbClr val="000000"/>
                          </a:solidFill>
                          <a:effectLst/>
                          <a:latin typeface="Calibri" panose="020F0502020204030204" pitchFamily="34" charset="0"/>
                        </a:rPr>
                        <a:t>HOLYOKE_KOL 320 x 250_11.30.jpg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26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3389239741"/>
                  </a:ext>
                </a:extLst>
              </a:tr>
              <a:tr h="115957">
                <a:tc>
                  <a:txBody>
                    <a:bodyPr/>
                    <a:lstStyle/>
                    <a:p>
                      <a:pPr algn="l" fontAlgn="b"/>
                      <a:r>
                        <a:rPr lang="en-US" sz="750" b="0" i="0" u="none" strike="noStrike">
                          <a:solidFill>
                            <a:srgbClr val="000000"/>
                          </a:solidFill>
                          <a:effectLst/>
                          <a:latin typeface="Calibri" panose="020F0502020204030204" pitchFamily="34" charset="0"/>
                        </a:rPr>
                        <a:t>HOLYOKE_KOL_160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4,226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0.05%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641916257"/>
                  </a:ext>
                </a:extLst>
              </a:tr>
              <a:tr h="115957">
                <a:tc>
                  <a:txBody>
                    <a:bodyPr/>
                    <a:lstStyle/>
                    <a:p>
                      <a:pPr algn="l" fontAlgn="b"/>
                      <a:r>
                        <a:rPr lang="en-US" sz="750" b="0" i="0" u="none" strike="noStrike">
                          <a:solidFill>
                            <a:srgbClr val="000000"/>
                          </a:solidFill>
                          <a:effectLst/>
                          <a:latin typeface="Calibri" panose="020F0502020204030204" pitchFamily="34" charset="0"/>
                        </a:rPr>
                        <a:t>HOLYOKE_KOL_300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2,724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0.11%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1754499076"/>
                  </a:ext>
                </a:extLst>
              </a:tr>
              <a:tr h="115957">
                <a:tc>
                  <a:txBody>
                    <a:bodyPr/>
                    <a:lstStyle/>
                    <a:p>
                      <a:pPr algn="l" fontAlgn="b"/>
                      <a:r>
                        <a:rPr lang="en-US" sz="750" b="0" i="0" u="none" strike="noStrike">
                          <a:solidFill>
                            <a:srgbClr val="000000"/>
                          </a:solidFill>
                          <a:effectLst/>
                          <a:latin typeface="Calibri" panose="020F0502020204030204" pitchFamily="34" charset="0"/>
                        </a:rPr>
                        <a:t>HOLYOKE_KOL_320 x 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34,597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29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0.08%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3532676249"/>
                  </a:ext>
                </a:extLst>
              </a:tr>
              <a:tr h="115957">
                <a:tc>
                  <a:txBody>
                    <a:bodyPr/>
                    <a:lstStyle/>
                    <a:p>
                      <a:pPr algn="l" fontAlgn="b"/>
                      <a:r>
                        <a:rPr lang="en-US" sz="750" b="0" i="0" u="none" strike="noStrike">
                          <a:solidFill>
                            <a:srgbClr val="000000"/>
                          </a:solidFill>
                          <a:effectLst/>
                          <a:latin typeface="Calibri" panose="020F0502020204030204" pitchFamily="34" charset="0"/>
                        </a:rPr>
                        <a:t>HOLYOKE_KOL_728 x 90_11.30.jpg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18,876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17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0.09%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1754474600"/>
                  </a:ext>
                </a:extLst>
              </a:tr>
              <a:tr h="115957">
                <a:tc>
                  <a:txBody>
                    <a:bodyPr/>
                    <a:lstStyle/>
                    <a:p>
                      <a:pPr algn="l" fontAlgn="b"/>
                      <a:r>
                        <a:rPr lang="en-US" sz="750" b="0" i="0" u="none" strike="noStrike">
                          <a:solidFill>
                            <a:srgbClr val="000000"/>
                          </a:solidFill>
                          <a:effectLst/>
                          <a:latin typeface="Calibri" panose="020F0502020204030204" pitchFamily="34" charset="0"/>
                        </a:rPr>
                        <a:t>HOLYOKE_Provider_160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15,590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0.04%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1610793623"/>
                  </a:ext>
                </a:extLst>
              </a:tr>
              <a:tr h="115957">
                <a:tc>
                  <a:txBody>
                    <a:bodyPr/>
                    <a:lstStyle/>
                    <a:p>
                      <a:pPr algn="l" fontAlgn="b"/>
                      <a:r>
                        <a:rPr lang="en-US" sz="750" b="0" i="0" u="none" strike="noStrike">
                          <a:solidFill>
                            <a:srgbClr val="000000"/>
                          </a:solidFill>
                          <a:effectLst/>
                          <a:latin typeface="Calibri" panose="020F0502020204030204" pitchFamily="34" charset="0"/>
                        </a:rPr>
                        <a:t>HOLYOKE_Provider_300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11,268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0.04%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2591262797"/>
                  </a:ext>
                </a:extLst>
              </a:tr>
              <a:tr h="115957">
                <a:tc>
                  <a:txBody>
                    <a:bodyPr/>
                    <a:lstStyle/>
                    <a:p>
                      <a:pPr algn="l" fontAlgn="b"/>
                      <a:r>
                        <a:rPr lang="en-US" sz="750" b="0" i="0" u="none" strike="noStrike">
                          <a:solidFill>
                            <a:srgbClr val="000000"/>
                          </a:solidFill>
                          <a:effectLst/>
                          <a:latin typeface="Calibri" panose="020F0502020204030204" pitchFamily="34" charset="0"/>
                        </a:rPr>
                        <a:t>HOLYOKE_Provider_320 x 250_11.30.jpg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417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452271907"/>
                  </a:ext>
                </a:extLst>
              </a:tr>
              <a:tr h="115957">
                <a:tc>
                  <a:txBody>
                    <a:bodyPr/>
                    <a:lstStyle/>
                    <a:p>
                      <a:pPr algn="l" fontAlgn="b"/>
                      <a:r>
                        <a:rPr lang="en-US" sz="750" b="0" i="0" u="none" strike="noStrike">
                          <a:solidFill>
                            <a:srgbClr val="000000"/>
                          </a:solidFill>
                          <a:effectLst/>
                          <a:latin typeface="Calibri" panose="020F0502020204030204" pitchFamily="34" charset="0"/>
                        </a:rPr>
                        <a:t>HOLYOKE_Provider_320 x 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107,635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116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0.11%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3356852997"/>
                  </a:ext>
                </a:extLst>
              </a:tr>
              <a:tr h="115957">
                <a:tc>
                  <a:txBody>
                    <a:bodyPr/>
                    <a:lstStyle/>
                    <a:p>
                      <a:pPr algn="l" fontAlgn="b"/>
                      <a:r>
                        <a:rPr lang="en-US" sz="750" b="0" i="0" u="none" strike="noStrike">
                          <a:solidFill>
                            <a:srgbClr val="000000"/>
                          </a:solidFill>
                          <a:effectLst/>
                          <a:latin typeface="Calibri" panose="020F0502020204030204" pitchFamily="34" charset="0"/>
                        </a:rPr>
                        <a:t>HOLYOKE_Provider_728 x 90_11.30.jpg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63,958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69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0.11%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3870614464"/>
                  </a:ext>
                </a:extLst>
              </a:tr>
              <a:tr h="115957">
                <a:tc>
                  <a:txBody>
                    <a:bodyPr/>
                    <a:lstStyle/>
                    <a:p>
                      <a:pPr algn="l" fontAlgn="b"/>
                      <a:r>
                        <a:rPr lang="en-US" sz="750" b="0" i="0" u="none" strike="noStrike">
                          <a:solidFill>
                            <a:srgbClr val="000000"/>
                          </a:solidFill>
                          <a:effectLst/>
                          <a:latin typeface="Calibri" panose="020F0502020204030204" pitchFamily="34" charset="0"/>
                        </a:rPr>
                        <a:t>HOLYOKE_PWLE 160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5,427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0.09%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2054474641"/>
                  </a:ext>
                </a:extLst>
              </a:tr>
              <a:tr h="115957">
                <a:tc>
                  <a:txBody>
                    <a:bodyPr/>
                    <a:lstStyle/>
                    <a:p>
                      <a:pPr algn="l" fontAlgn="b"/>
                      <a:r>
                        <a:rPr lang="en-US" sz="750" b="0" i="0" u="none" strike="noStrike">
                          <a:solidFill>
                            <a:srgbClr val="000000"/>
                          </a:solidFill>
                          <a:effectLst/>
                          <a:latin typeface="Calibri" panose="020F0502020204030204" pitchFamily="34" charset="0"/>
                        </a:rPr>
                        <a:t>HOLYOKE_PWLE 300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4,532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0.09%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3667076917"/>
                  </a:ext>
                </a:extLst>
              </a:tr>
              <a:tr h="115957">
                <a:tc>
                  <a:txBody>
                    <a:bodyPr/>
                    <a:lstStyle/>
                    <a:p>
                      <a:pPr algn="l" fontAlgn="b"/>
                      <a:r>
                        <a:rPr lang="en-US" sz="750" b="0" i="0" u="none" strike="noStrike">
                          <a:solidFill>
                            <a:srgbClr val="000000"/>
                          </a:solidFill>
                          <a:effectLst/>
                          <a:latin typeface="Calibri" panose="020F0502020204030204" pitchFamily="34" charset="0"/>
                        </a:rPr>
                        <a:t>HOLYOKE_PWLE 320 x 250_11.30.jpg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51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991818663"/>
                  </a:ext>
                </a:extLst>
              </a:tr>
              <a:tr h="115957">
                <a:tc>
                  <a:txBody>
                    <a:bodyPr/>
                    <a:lstStyle/>
                    <a:p>
                      <a:pPr algn="l" fontAlgn="b"/>
                      <a:r>
                        <a:rPr lang="en-US" sz="750" b="0" i="0" u="none" strike="noStrike">
                          <a:solidFill>
                            <a:srgbClr val="000000"/>
                          </a:solidFill>
                          <a:effectLst/>
                          <a:latin typeface="Calibri" panose="020F0502020204030204" pitchFamily="34" charset="0"/>
                        </a:rPr>
                        <a:t>HOLYOKE_PWLE 320 x 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71,016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90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0.13%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3003811148"/>
                  </a:ext>
                </a:extLst>
              </a:tr>
              <a:tr h="115957">
                <a:tc>
                  <a:txBody>
                    <a:bodyPr/>
                    <a:lstStyle/>
                    <a:p>
                      <a:pPr algn="l" fontAlgn="b"/>
                      <a:r>
                        <a:rPr lang="en-US" sz="750" b="0" i="0" u="none" strike="noStrike">
                          <a:solidFill>
                            <a:srgbClr val="000000"/>
                          </a:solidFill>
                          <a:effectLst/>
                          <a:latin typeface="Calibri" panose="020F0502020204030204" pitchFamily="34" charset="0"/>
                        </a:rPr>
                        <a:t>HOLYOKE_PWLE 728 x 90_11.30.jpg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20,510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29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0.14%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717117144"/>
                  </a:ext>
                </a:extLst>
              </a:tr>
              <a:tr h="115957">
                <a:tc>
                  <a:txBody>
                    <a:bodyPr/>
                    <a:lstStyle/>
                    <a:p>
                      <a:pPr algn="l" fontAlgn="b"/>
                      <a:r>
                        <a:rPr lang="en-US" sz="750" b="0" i="0" u="none" strike="noStrike">
                          <a:solidFill>
                            <a:srgbClr val="000000"/>
                          </a:solidFill>
                          <a:effectLst/>
                          <a:latin typeface="Calibri" panose="020F0502020204030204" pitchFamily="34" charset="0"/>
                        </a:rPr>
                        <a:t>LOWELL_KOL_160 x 600-100_11.30.jpg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4,155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80662036"/>
                  </a:ext>
                </a:extLst>
              </a:tr>
              <a:tr h="115957">
                <a:tc>
                  <a:txBody>
                    <a:bodyPr/>
                    <a:lstStyle/>
                    <a:p>
                      <a:pPr algn="l" fontAlgn="b"/>
                      <a:r>
                        <a:rPr lang="en-US" sz="750" b="0" i="0" u="none" strike="noStrike">
                          <a:solidFill>
                            <a:srgbClr val="000000"/>
                          </a:solidFill>
                          <a:effectLst/>
                          <a:latin typeface="Calibri" panose="020F0502020204030204" pitchFamily="34" charset="0"/>
                        </a:rPr>
                        <a:t>LOWELL_KOL_300 x 600-100_11.30.jpg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2,901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0.10%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898563083"/>
                  </a:ext>
                </a:extLst>
              </a:tr>
              <a:tr h="115957">
                <a:tc>
                  <a:txBody>
                    <a:bodyPr/>
                    <a:lstStyle/>
                    <a:p>
                      <a:pPr algn="l" fontAlgn="b"/>
                      <a:r>
                        <a:rPr lang="en-US" sz="750" b="0" i="0" u="none" strike="noStrike">
                          <a:solidFill>
                            <a:srgbClr val="000000"/>
                          </a:solidFill>
                          <a:effectLst/>
                          <a:latin typeface="Calibri" panose="020F0502020204030204" pitchFamily="34" charset="0"/>
                        </a:rPr>
                        <a:t>LOWELL_KOL_320 x 250-100_11.30.jpg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54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13766616"/>
                  </a:ext>
                </a:extLst>
              </a:tr>
              <a:tr h="115957">
                <a:tc>
                  <a:txBody>
                    <a:bodyPr/>
                    <a:lstStyle/>
                    <a:p>
                      <a:pPr algn="l" fontAlgn="b"/>
                      <a:r>
                        <a:rPr lang="en-US" sz="750" b="0" i="0" u="none" strike="noStrike">
                          <a:solidFill>
                            <a:srgbClr val="000000"/>
                          </a:solidFill>
                          <a:effectLst/>
                          <a:latin typeface="Calibri" panose="020F0502020204030204" pitchFamily="34" charset="0"/>
                        </a:rPr>
                        <a:t>LOWELL_KOL_320 x 50-100_11.30.jpg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36,539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28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588221927"/>
                  </a:ext>
                </a:extLst>
              </a:tr>
              <a:tr h="115957">
                <a:tc>
                  <a:txBody>
                    <a:bodyPr/>
                    <a:lstStyle/>
                    <a:p>
                      <a:pPr algn="l" fontAlgn="b"/>
                      <a:r>
                        <a:rPr lang="en-US" sz="750" b="0" i="0" u="none" strike="noStrike">
                          <a:solidFill>
                            <a:srgbClr val="000000"/>
                          </a:solidFill>
                          <a:effectLst/>
                          <a:latin typeface="Calibri" panose="020F0502020204030204" pitchFamily="34" charset="0"/>
                        </a:rPr>
                        <a:t>LOWELL_KOL_728 x 90-100_11.30.jpg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16,360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20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0.12%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460709882"/>
                  </a:ext>
                </a:extLst>
              </a:tr>
              <a:tr h="115957">
                <a:tc>
                  <a:txBody>
                    <a:bodyPr/>
                    <a:lstStyle/>
                    <a:p>
                      <a:pPr algn="l" fontAlgn="b"/>
                      <a:r>
                        <a:rPr lang="en-US" sz="750" b="0" i="0" u="none" strike="noStrike">
                          <a:solidFill>
                            <a:srgbClr val="000000"/>
                          </a:solidFill>
                          <a:effectLst/>
                          <a:latin typeface="Calibri" panose="020F0502020204030204" pitchFamily="34" charset="0"/>
                        </a:rPr>
                        <a:t>LOWELL_Provider_160 x 600-100_11.30.jpg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18,241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205310303"/>
                  </a:ext>
                </a:extLst>
              </a:tr>
              <a:tr h="115957">
                <a:tc>
                  <a:txBody>
                    <a:bodyPr/>
                    <a:lstStyle/>
                    <a:p>
                      <a:pPr algn="l" fontAlgn="b"/>
                      <a:r>
                        <a:rPr lang="en-US" sz="750" b="0" i="0" u="none" strike="noStrike">
                          <a:solidFill>
                            <a:srgbClr val="000000"/>
                          </a:solidFill>
                          <a:effectLst/>
                          <a:latin typeface="Calibri" panose="020F0502020204030204" pitchFamily="34" charset="0"/>
                        </a:rPr>
                        <a:t>LOWELL_Provider_300 x 600-100_11.30.jpg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14,413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868596018"/>
                  </a:ext>
                </a:extLst>
              </a:tr>
              <a:tr h="115957">
                <a:tc>
                  <a:txBody>
                    <a:bodyPr/>
                    <a:lstStyle/>
                    <a:p>
                      <a:pPr algn="l" fontAlgn="b"/>
                      <a:r>
                        <a:rPr lang="en-US" sz="750" b="0" i="0" u="none" strike="noStrike">
                          <a:solidFill>
                            <a:srgbClr val="000000"/>
                          </a:solidFill>
                          <a:effectLst/>
                          <a:latin typeface="Calibri" panose="020F0502020204030204" pitchFamily="34" charset="0"/>
                        </a:rPr>
                        <a:t>LOWELL_Provider_320 x 250 -100_11.30.jpg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438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568516203"/>
                  </a:ext>
                </a:extLst>
              </a:tr>
              <a:tr h="115957">
                <a:tc>
                  <a:txBody>
                    <a:bodyPr/>
                    <a:lstStyle/>
                    <a:p>
                      <a:pPr algn="l" fontAlgn="b"/>
                      <a:r>
                        <a:rPr lang="en-US" sz="750" b="0" i="0" u="none" strike="noStrike">
                          <a:solidFill>
                            <a:srgbClr val="000000"/>
                          </a:solidFill>
                          <a:effectLst/>
                          <a:latin typeface="Calibri" panose="020F0502020204030204" pitchFamily="34" charset="0"/>
                        </a:rPr>
                        <a:t>LOWELL_Provider_320 x 50-100_11.30.jpg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135,142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104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920636299"/>
                  </a:ext>
                </a:extLst>
              </a:tr>
              <a:tr h="115957">
                <a:tc>
                  <a:txBody>
                    <a:bodyPr/>
                    <a:lstStyle/>
                    <a:p>
                      <a:pPr algn="l" fontAlgn="b"/>
                      <a:r>
                        <a:rPr lang="en-US" sz="750" b="0" i="0" u="none" strike="noStrike">
                          <a:solidFill>
                            <a:srgbClr val="000000"/>
                          </a:solidFill>
                          <a:effectLst/>
                          <a:latin typeface="Calibri" panose="020F0502020204030204" pitchFamily="34" charset="0"/>
                        </a:rPr>
                        <a:t>LOWELL_Provider_728 x 90-100_11.30.jpg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72,385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50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860163855"/>
                  </a:ext>
                </a:extLst>
              </a:tr>
              <a:tr h="115957">
                <a:tc>
                  <a:txBody>
                    <a:bodyPr/>
                    <a:lstStyle/>
                    <a:p>
                      <a:pPr algn="l" fontAlgn="b"/>
                      <a:r>
                        <a:rPr lang="en-US" sz="750" b="0" i="0" u="none" strike="noStrike">
                          <a:solidFill>
                            <a:srgbClr val="000000"/>
                          </a:solidFill>
                          <a:effectLst/>
                          <a:latin typeface="Calibri" panose="020F0502020204030204" pitchFamily="34" charset="0"/>
                        </a:rPr>
                        <a:t>LOWELL_PWLE 160 x 600-100_11.30.jpg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5,409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936447617"/>
                  </a:ext>
                </a:extLst>
              </a:tr>
              <a:tr h="115957">
                <a:tc>
                  <a:txBody>
                    <a:bodyPr/>
                    <a:lstStyle/>
                    <a:p>
                      <a:pPr algn="l" fontAlgn="b"/>
                      <a:r>
                        <a:rPr lang="en-US" sz="750" b="0" i="0" u="none" strike="noStrike">
                          <a:solidFill>
                            <a:srgbClr val="000000"/>
                          </a:solidFill>
                          <a:effectLst/>
                          <a:latin typeface="Calibri" panose="020F0502020204030204" pitchFamily="34" charset="0"/>
                        </a:rPr>
                        <a:t>LOWELL_PWLE 300 x 600-100_11.30.jpg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4,832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693478980"/>
                  </a:ext>
                </a:extLst>
              </a:tr>
              <a:tr h="115957">
                <a:tc>
                  <a:txBody>
                    <a:bodyPr/>
                    <a:lstStyle/>
                    <a:p>
                      <a:pPr algn="l" fontAlgn="b"/>
                      <a:r>
                        <a:rPr lang="en-US" sz="750" b="0" i="0" u="none" strike="noStrike">
                          <a:solidFill>
                            <a:srgbClr val="000000"/>
                          </a:solidFill>
                          <a:effectLst/>
                          <a:latin typeface="Calibri" panose="020F0502020204030204" pitchFamily="34" charset="0"/>
                        </a:rPr>
                        <a:t>LOWELL_PWLE 320 x 250-100_11.30.jpg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76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1.32%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900124380"/>
                  </a:ext>
                </a:extLst>
              </a:tr>
              <a:tr h="115957">
                <a:tc>
                  <a:txBody>
                    <a:bodyPr/>
                    <a:lstStyle/>
                    <a:p>
                      <a:pPr algn="l" fontAlgn="b"/>
                      <a:r>
                        <a:rPr lang="en-US" sz="750" b="0" i="0" u="none" strike="noStrike">
                          <a:solidFill>
                            <a:srgbClr val="000000"/>
                          </a:solidFill>
                          <a:effectLst/>
                          <a:latin typeface="Calibri" panose="020F0502020204030204" pitchFamily="34" charset="0"/>
                        </a:rPr>
                        <a:t>LOWELL_PWLE 320 x 50-100_11.30.jpg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71,675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79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0.11%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029469941"/>
                  </a:ext>
                </a:extLst>
              </a:tr>
              <a:tr h="115957">
                <a:tc>
                  <a:txBody>
                    <a:bodyPr/>
                    <a:lstStyle/>
                    <a:p>
                      <a:pPr algn="l" fontAlgn="b"/>
                      <a:r>
                        <a:rPr lang="en-US" sz="750" b="0" i="0" u="none" strike="noStrike">
                          <a:solidFill>
                            <a:srgbClr val="000000"/>
                          </a:solidFill>
                          <a:effectLst/>
                          <a:latin typeface="Calibri" panose="020F0502020204030204" pitchFamily="34" charset="0"/>
                        </a:rPr>
                        <a:t>LOWELL_PWLE 728 x 90-100_11.30.jpg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18,988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22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0.12%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946252659"/>
                  </a:ext>
                </a:extLst>
              </a:tr>
              <a:tr h="115957">
                <a:tc>
                  <a:txBody>
                    <a:bodyPr/>
                    <a:lstStyle/>
                    <a:p>
                      <a:pPr algn="l" fontAlgn="b"/>
                      <a:r>
                        <a:rPr lang="en-US" sz="750" b="0" i="0" u="none" strike="noStrike">
                          <a:solidFill>
                            <a:srgbClr val="000000"/>
                          </a:solidFill>
                          <a:effectLst/>
                          <a:latin typeface="Calibri" panose="020F0502020204030204" pitchFamily="34" charset="0"/>
                        </a:rPr>
                        <a:t>PLYMOUTH_KOL_160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4,925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490630207"/>
                  </a:ext>
                </a:extLst>
              </a:tr>
              <a:tr h="115957">
                <a:tc>
                  <a:txBody>
                    <a:bodyPr/>
                    <a:lstStyle/>
                    <a:p>
                      <a:pPr algn="l" fontAlgn="b"/>
                      <a:r>
                        <a:rPr lang="en-US" sz="750" b="0" i="0" u="none" strike="noStrike">
                          <a:solidFill>
                            <a:srgbClr val="000000"/>
                          </a:solidFill>
                          <a:effectLst/>
                          <a:latin typeface="Calibri" panose="020F0502020204030204" pitchFamily="34" charset="0"/>
                        </a:rPr>
                        <a:t>PLYMOUTH_KOL_300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2,600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0.12%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677974336"/>
                  </a:ext>
                </a:extLst>
              </a:tr>
              <a:tr h="115957">
                <a:tc>
                  <a:txBody>
                    <a:bodyPr/>
                    <a:lstStyle/>
                    <a:p>
                      <a:pPr algn="l" fontAlgn="b"/>
                      <a:r>
                        <a:rPr lang="en-US" sz="750" b="0" i="0" u="none" strike="noStrike">
                          <a:solidFill>
                            <a:srgbClr val="000000"/>
                          </a:solidFill>
                          <a:effectLst/>
                          <a:latin typeface="Calibri" panose="020F0502020204030204" pitchFamily="34" charset="0"/>
                        </a:rPr>
                        <a:t>PLYMOUTH_KOL_320 x 250_11.30.jpg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62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988106648"/>
                  </a:ext>
                </a:extLst>
              </a:tr>
              <a:tr h="115957">
                <a:tc>
                  <a:txBody>
                    <a:bodyPr/>
                    <a:lstStyle/>
                    <a:p>
                      <a:pPr algn="l" fontAlgn="b"/>
                      <a:r>
                        <a:rPr lang="en-US" sz="750" b="0" i="0" u="none" strike="noStrike">
                          <a:solidFill>
                            <a:srgbClr val="000000"/>
                          </a:solidFill>
                          <a:effectLst/>
                          <a:latin typeface="Calibri" panose="020F0502020204030204" pitchFamily="34" charset="0"/>
                        </a:rPr>
                        <a:t>PLYMOUTH_KOL_320 x 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30,376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22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112073153"/>
                  </a:ext>
                </a:extLst>
              </a:tr>
              <a:tr h="115957">
                <a:tc>
                  <a:txBody>
                    <a:bodyPr/>
                    <a:lstStyle/>
                    <a:p>
                      <a:pPr algn="l" fontAlgn="b"/>
                      <a:r>
                        <a:rPr lang="en-US" sz="750" b="0" i="0" u="none" strike="noStrike">
                          <a:solidFill>
                            <a:srgbClr val="000000"/>
                          </a:solidFill>
                          <a:effectLst/>
                          <a:latin typeface="Calibri" panose="020F0502020204030204" pitchFamily="34" charset="0"/>
                        </a:rPr>
                        <a:t>PLYMOUTH_KOL_728 x 90_11.30.jpg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20,329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432113957"/>
                  </a:ext>
                </a:extLst>
              </a:tr>
              <a:tr h="115957">
                <a:tc>
                  <a:txBody>
                    <a:bodyPr/>
                    <a:lstStyle/>
                    <a:p>
                      <a:pPr algn="l" fontAlgn="b"/>
                      <a:r>
                        <a:rPr lang="en-US" sz="750" b="0" i="0" u="none" strike="noStrike">
                          <a:solidFill>
                            <a:srgbClr val="000000"/>
                          </a:solidFill>
                          <a:effectLst/>
                          <a:latin typeface="Calibri" panose="020F0502020204030204" pitchFamily="34" charset="0"/>
                        </a:rPr>
                        <a:t>PLYMOUTH_Provider_160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15,633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970313530"/>
                  </a:ext>
                </a:extLst>
              </a:tr>
              <a:tr h="115957">
                <a:tc>
                  <a:txBody>
                    <a:bodyPr/>
                    <a:lstStyle/>
                    <a:p>
                      <a:pPr algn="l" fontAlgn="b"/>
                      <a:r>
                        <a:rPr lang="en-US" sz="750" b="0" i="0" u="none" strike="noStrike">
                          <a:solidFill>
                            <a:srgbClr val="000000"/>
                          </a:solidFill>
                          <a:effectLst/>
                          <a:latin typeface="Calibri" panose="020F0502020204030204" pitchFamily="34" charset="0"/>
                        </a:rPr>
                        <a:t>PLYMOUTH_Provider_300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10,038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733146096"/>
                  </a:ext>
                </a:extLst>
              </a:tr>
              <a:tr h="115957">
                <a:tc>
                  <a:txBody>
                    <a:bodyPr/>
                    <a:lstStyle/>
                    <a:p>
                      <a:pPr algn="l" fontAlgn="b"/>
                      <a:r>
                        <a:rPr lang="en-US" sz="750" b="0" i="0" u="none" strike="noStrike">
                          <a:solidFill>
                            <a:srgbClr val="000000"/>
                          </a:solidFill>
                          <a:effectLst/>
                          <a:latin typeface="Calibri" panose="020F0502020204030204" pitchFamily="34" charset="0"/>
                        </a:rPr>
                        <a:t>PLYMOUTH_Provider_320 x 250_11.30.jpg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887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681050969"/>
                  </a:ext>
                </a:extLst>
              </a:tr>
              <a:tr h="115957">
                <a:tc>
                  <a:txBody>
                    <a:bodyPr/>
                    <a:lstStyle/>
                    <a:p>
                      <a:pPr algn="l" fontAlgn="b"/>
                      <a:r>
                        <a:rPr lang="en-US" sz="750" b="0" i="0" u="none" strike="noStrike">
                          <a:solidFill>
                            <a:srgbClr val="000000"/>
                          </a:solidFill>
                          <a:effectLst/>
                          <a:latin typeface="Calibri" panose="020F0502020204030204" pitchFamily="34" charset="0"/>
                        </a:rPr>
                        <a:t>PLYMOUTH_Provider_320 x 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97,757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88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311953032"/>
                  </a:ext>
                </a:extLst>
              </a:tr>
              <a:tr h="115957">
                <a:tc>
                  <a:txBody>
                    <a:bodyPr/>
                    <a:lstStyle/>
                    <a:p>
                      <a:pPr algn="l" fontAlgn="b"/>
                      <a:r>
                        <a:rPr lang="en-US" sz="750" b="0" i="0" u="none" strike="noStrike">
                          <a:solidFill>
                            <a:srgbClr val="000000"/>
                          </a:solidFill>
                          <a:effectLst/>
                          <a:latin typeface="Calibri" panose="020F0502020204030204" pitchFamily="34" charset="0"/>
                        </a:rPr>
                        <a:t>PLYMOUTH_Provider_728 x 90_11.30.jpg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61,623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74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0.12%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071788583"/>
                  </a:ext>
                </a:extLst>
              </a:tr>
              <a:tr h="115957">
                <a:tc>
                  <a:txBody>
                    <a:bodyPr/>
                    <a:lstStyle/>
                    <a:p>
                      <a:pPr algn="l" fontAlgn="b"/>
                      <a:r>
                        <a:rPr lang="en-US" sz="750" b="0" i="0" u="none" strike="noStrike">
                          <a:solidFill>
                            <a:srgbClr val="000000"/>
                          </a:solidFill>
                          <a:effectLst/>
                          <a:latin typeface="Calibri" panose="020F0502020204030204" pitchFamily="34" charset="0"/>
                        </a:rPr>
                        <a:t>PLYMOUTH_PWLE 160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6,144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253494060"/>
                  </a:ext>
                </a:extLst>
              </a:tr>
              <a:tr h="115957">
                <a:tc>
                  <a:txBody>
                    <a:bodyPr/>
                    <a:lstStyle/>
                    <a:p>
                      <a:pPr algn="l" fontAlgn="b"/>
                      <a:r>
                        <a:rPr lang="en-US" sz="750" b="0" i="0" u="none" strike="noStrike">
                          <a:solidFill>
                            <a:srgbClr val="000000"/>
                          </a:solidFill>
                          <a:effectLst/>
                          <a:latin typeface="Calibri" panose="020F0502020204030204" pitchFamily="34" charset="0"/>
                        </a:rPr>
                        <a:t>PLYMOUTH_PWLE 300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5,119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4066539718"/>
                  </a:ext>
                </a:extLst>
              </a:tr>
              <a:tr h="115957">
                <a:tc>
                  <a:txBody>
                    <a:bodyPr/>
                    <a:lstStyle/>
                    <a:p>
                      <a:pPr algn="l" fontAlgn="b"/>
                      <a:r>
                        <a:rPr lang="en-US" sz="750" b="0" i="0" u="none" strike="noStrike">
                          <a:solidFill>
                            <a:srgbClr val="000000"/>
                          </a:solidFill>
                          <a:effectLst/>
                          <a:latin typeface="Calibri" panose="020F0502020204030204" pitchFamily="34" charset="0"/>
                        </a:rPr>
                        <a:t>PLYMOUTH_PWLE 320 x 250_11.30.jpg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64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679463626"/>
                  </a:ext>
                </a:extLst>
              </a:tr>
              <a:tr h="115957">
                <a:tc>
                  <a:txBody>
                    <a:bodyPr/>
                    <a:lstStyle/>
                    <a:p>
                      <a:pPr algn="l" fontAlgn="b"/>
                      <a:r>
                        <a:rPr lang="en-US" sz="750" b="0" i="0" u="none" strike="noStrike">
                          <a:solidFill>
                            <a:srgbClr val="000000"/>
                          </a:solidFill>
                          <a:effectLst/>
                          <a:latin typeface="Calibri" panose="020F0502020204030204" pitchFamily="34" charset="0"/>
                        </a:rPr>
                        <a:t>PLYMOUTH_PWLE 320 x 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70,732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69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0.10%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128867841"/>
                  </a:ext>
                </a:extLst>
              </a:tr>
              <a:tr h="115957">
                <a:tc>
                  <a:txBody>
                    <a:bodyPr/>
                    <a:lstStyle/>
                    <a:p>
                      <a:pPr algn="l" fontAlgn="b"/>
                      <a:r>
                        <a:rPr lang="en-US" sz="750" b="0" i="0" u="none" strike="noStrike">
                          <a:solidFill>
                            <a:srgbClr val="000000"/>
                          </a:solidFill>
                          <a:effectLst/>
                          <a:latin typeface="Calibri" panose="020F0502020204030204" pitchFamily="34" charset="0"/>
                        </a:rPr>
                        <a:t>PLYMOUTH_PWLE 728 x 90_11.30.jpg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22,837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dirty="0">
                          <a:solidFill>
                            <a:srgbClr val="000000"/>
                          </a:solidFill>
                          <a:effectLst/>
                          <a:latin typeface="Calibri" panose="020F0502020204030204" pitchFamily="34" charset="0"/>
                        </a:rPr>
                        <a:t>0.08%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322055764"/>
                  </a:ext>
                </a:extLst>
              </a:tr>
            </a:tbl>
          </a:graphicData>
        </a:graphic>
      </p:graphicFrame>
    </p:spTree>
    <p:extLst>
      <p:ext uri="{BB962C8B-B14F-4D97-AF65-F5344CB8AC3E}">
        <p14:creationId xmlns:p14="http://schemas.microsoft.com/office/powerpoint/2010/main" val="1217557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ENGLISH CREATIVE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graphicFrame>
        <p:nvGraphicFramePr>
          <p:cNvPr id="3" name="Table 2">
            <a:extLst>
              <a:ext uri="{FF2B5EF4-FFF2-40B4-BE49-F238E27FC236}">
                <a16:creationId xmlns:a16="http://schemas.microsoft.com/office/drawing/2014/main" id="{AE75CD92-2032-43DA-B19A-0FAE8F8D585D}"/>
              </a:ext>
            </a:extLst>
          </p:cNvPr>
          <p:cNvGraphicFramePr>
            <a:graphicFrameLocks noGrp="1"/>
          </p:cNvGraphicFramePr>
          <p:nvPr>
            <p:extLst>
              <p:ext uri="{D42A27DB-BD31-4B8C-83A1-F6EECF244321}">
                <p14:modId xmlns:p14="http://schemas.microsoft.com/office/powerpoint/2010/main" val="666992069"/>
              </p:ext>
            </p:extLst>
          </p:nvPr>
        </p:nvGraphicFramePr>
        <p:xfrm>
          <a:off x="1676400" y="1219200"/>
          <a:ext cx="5410201" cy="5475380"/>
        </p:xfrm>
        <a:graphic>
          <a:graphicData uri="http://schemas.openxmlformats.org/drawingml/2006/table">
            <a:tbl>
              <a:tblPr/>
              <a:tblGrid>
                <a:gridCol w="2873083">
                  <a:extLst>
                    <a:ext uri="{9D8B030D-6E8A-4147-A177-3AD203B41FA5}">
                      <a16:colId xmlns:a16="http://schemas.microsoft.com/office/drawing/2014/main" val="1380675908"/>
                    </a:ext>
                  </a:extLst>
                </a:gridCol>
                <a:gridCol w="845706">
                  <a:extLst>
                    <a:ext uri="{9D8B030D-6E8A-4147-A177-3AD203B41FA5}">
                      <a16:colId xmlns:a16="http://schemas.microsoft.com/office/drawing/2014/main" val="2102242428"/>
                    </a:ext>
                  </a:extLst>
                </a:gridCol>
                <a:gridCol w="845706">
                  <a:extLst>
                    <a:ext uri="{9D8B030D-6E8A-4147-A177-3AD203B41FA5}">
                      <a16:colId xmlns:a16="http://schemas.microsoft.com/office/drawing/2014/main" val="3546351661"/>
                    </a:ext>
                  </a:extLst>
                </a:gridCol>
                <a:gridCol w="845706">
                  <a:extLst>
                    <a:ext uri="{9D8B030D-6E8A-4147-A177-3AD203B41FA5}">
                      <a16:colId xmlns:a16="http://schemas.microsoft.com/office/drawing/2014/main" val="3738423145"/>
                    </a:ext>
                  </a:extLst>
                </a:gridCol>
              </a:tblGrid>
              <a:tr h="115957">
                <a:tc>
                  <a:txBody>
                    <a:bodyPr/>
                    <a:lstStyle/>
                    <a:p>
                      <a:pPr algn="l" fontAlgn="b"/>
                      <a:r>
                        <a:rPr lang="en-US" sz="750" b="1" i="0" u="none" strike="noStrike">
                          <a:solidFill>
                            <a:srgbClr val="FFFFFF"/>
                          </a:solidFill>
                          <a:effectLst/>
                          <a:latin typeface="Calibri" panose="020F0502020204030204" pitchFamily="34" charset="0"/>
                        </a:rPr>
                        <a:t>Creative Name</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750" b="1" i="0" u="none" strike="noStrike">
                          <a:solidFill>
                            <a:srgbClr val="FFFFFF"/>
                          </a:solidFill>
                          <a:effectLst/>
                          <a:latin typeface="Calibri" panose="020F0502020204030204" pitchFamily="34" charset="0"/>
                        </a:rPr>
                        <a:t>Impressions</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750" b="1" i="0" u="none" strike="noStrike">
                          <a:solidFill>
                            <a:srgbClr val="FFFFFF"/>
                          </a:solidFill>
                          <a:effectLst/>
                          <a:latin typeface="Calibri" panose="020F0502020204030204" pitchFamily="34" charset="0"/>
                        </a:rPr>
                        <a:t>Clicks</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750" b="1" i="0" u="none" strike="noStrike">
                          <a:solidFill>
                            <a:srgbClr val="FFFFFF"/>
                          </a:solidFill>
                          <a:effectLst/>
                          <a:latin typeface="Calibri" panose="020F0502020204030204" pitchFamily="34" charset="0"/>
                        </a:rPr>
                        <a:t>CTR</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extLst>
                  <a:ext uri="{0D108BD9-81ED-4DB2-BD59-A6C34878D82A}">
                    <a16:rowId xmlns:a16="http://schemas.microsoft.com/office/drawing/2014/main" val="2403467184"/>
                  </a:ext>
                </a:extLst>
              </a:tr>
              <a:tr h="115957">
                <a:tc>
                  <a:txBody>
                    <a:bodyPr/>
                    <a:lstStyle/>
                    <a:p>
                      <a:pPr algn="l" fontAlgn="b"/>
                      <a:r>
                        <a:rPr lang="en-US" sz="750" b="0" i="0" u="none" strike="noStrike">
                          <a:solidFill>
                            <a:srgbClr val="000000"/>
                          </a:solidFill>
                          <a:effectLst/>
                          <a:latin typeface="Calibri" panose="020F0502020204030204" pitchFamily="34" charset="0"/>
                        </a:rPr>
                        <a:t>SALEM_KOL_160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5,571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317032205"/>
                  </a:ext>
                </a:extLst>
              </a:tr>
              <a:tr h="115957">
                <a:tc>
                  <a:txBody>
                    <a:bodyPr/>
                    <a:lstStyle/>
                    <a:p>
                      <a:pPr algn="l" fontAlgn="b"/>
                      <a:r>
                        <a:rPr lang="en-US" sz="750" b="0" i="0" u="none" strike="noStrike">
                          <a:solidFill>
                            <a:srgbClr val="000000"/>
                          </a:solidFill>
                          <a:effectLst/>
                          <a:latin typeface="Calibri" panose="020F0502020204030204" pitchFamily="34" charset="0"/>
                        </a:rPr>
                        <a:t>SALEM_KOL_300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3,552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28548611"/>
                  </a:ext>
                </a:extLst>
              </a:tr>
              <a:tr h="115957">
                <a:tc>
                  <a:txBody>
                    <a:bodyPr/>
                    <a:lstStyle/>
                    <a:p>
                      <a:pPr algn="l" fontAlgn="b"/>
                      <a:r>
                        <a:rPr lang="en-US" sz="750" b="0" i="0" u="none" strike="noStrike">
                          <a:solidFill>
                            <a:srgbClr val="000000"/>
                          </a:solidFill>
                          <a:effectLst/>
                          <a:latin typeface="Calibri" panose="020F0502020204030204" pitchFamily="34" charset="0"/>
                        </a:rPr>
                        <a:t>SALEM_KOL_320 x 250_11.30.jpg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35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999657188"/>
                  </a:ext>
                </a:extLst>
              </a:tr>
              <a:tr h="115957">
                <a:tc>
                  <a:txBody>
                    <a:bodyPr/>
                    <a:lstStyle/>
                    <a:p>
                      <a:pPr algn="l" fontAlgn="b"/>
                      <a:r>
                        <a:rPr lang="en-US" sz="750" b="0" i="0" u="none" strike="noStrike">
                          <a:solidFill>
                            <a:srgbClr val="000000"/>
                          </a:solidFill>
                          <a:effectLst/>
                          <a:latin typeface="Calibri" panose="020F0502020204030204" pitchFamily="34" charset="0"/>
                        </a:rPr>
                        <a:t>SALEM_KOL_320 x 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33,452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20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042574117"/>
                  </a:ext>
                </a:extLst>
              </a:tr>
              <a:tr h="115957">
                <a:tc>
                  <a:txBody>
                    <a:bodyPr/>
                    <a:lstStyle/>
                    <a:p>
                      <a:pPr algn="l" fontAlgn="b"/>
                      <a:r>
                        <a:rPr lang="en-US" sz="750" b="0" i="0" u="none" strike="noStrike">
                          <a:solidFill>
                            <a:srgbClr val="000000"/>
                          </a:solidFill>
                          <a:effectLst/>
                          <a:latin typeface="Calibri" panose="020F0502020204030204" pitchFamily="34" charset="0"/>
                        </a:rPr>
                        <a:t>SALEM_KOL_728 x 90_11.30.jpg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19,150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513571388"/>
                  </a:ext>
                </a:extLst>
              </a:tr>
              <a:tr h="115957">
                <a:tc>
                  <a:txBody>
                    <a:bodyPr/>
                    <a:lstStyle/>
                    <a:p>
                      <a:pPr algn="l" fontAlgn="b"/>
                      <a:r>
                        <a:rPr lang="en-US" sz="750" b="0" i="0" u="none" strike="noStrike">
                          <a:solidFill>
                            <a:srgbClr val="000000"/>
                          </a:solidFill>
                          <a:effectLst/>
                          <a:latin typeface="Calibri" panose="020F0502020204030204" pitchFamily="34" charset="0"/>
                        </a:rPr>
                        <a:t>SALEM_Provider_160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17,852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768882460"/>
                  </a:ext>
                </a:extLst>
              </a:tr>
              <a:tr h="115957">
                <a:tc>
                  <a:txBody>
                    <a:bodyPr/>
                    <a:lstStyle/>
                    <a:p>
                      <a:pPr algn="l" fontAlgn="b"/>
                      <a:r>
                        <a:rPr lang="en-US" sz="750" b="0" i="0" u="none" strike="noStrike">
                          <a:solidFill>
                            <a:srgbClr val="000000"/>
                          </a:solidFill>
                          <a:effectLst/>
                          <a:latin typeface="Calibri" panose="020F0502020204030204" pitchFamily="34" charset="0"/>
                        </a:rPr>
                        <a:t>SALEM_Provider_300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13,280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312594901"/>
                  </a:ext>
                </a:extLst>
              </a:tr>
              <a:tr h="115957">
                <a:tc>
                  <a:txBody>
                    <a:bodyPr/>
                    <a:lstStyle/>
                    <a:p>
                      <a:pPr algn="l" fontAlgn="b"/>
                      <a:r>
                        <a:rPr lang="en-US" sz="750" b="0" i="0" u="none" strike="noStrike">
                          <a:solidFill>
                            <a:srgbClr val="000000"/>
                          </a:solidFill>
                          <a:effectLst/>
                          <a:latin typeface="Calibri" panose="020F0502020204030204" pitchFamily="34" charset="0"/>
                        </a:rPr>
                        <a:t>SALEM_Provider_320 x 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96,319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74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833029991"/>
                  </a:ext>
                </a:extLst>
              </a:tr>
              <a:tr h="115957">
                <a:tc>
                  <a:txBody>
                    <a:bodyPr/>
                    <a:lstStyle/>
                    <a:p>
                      <a:pPr algn="l" fontAlgn="b"/>
                      <a:r>
                        <a:rPr lang="en-US" sz="750" b="0" i="0" u="none" strike="noStrike">
                          <a:solidFill>
                            <a:srgbClr val="000000"/>
                          </a:solidFill>
                          <a:effectLst/>
                          <a:latin typeface="Calibri" panose="020F0502020204030204" pitchFamily="34" charset="0"/>
                        </a:rPr>
                        <a:t>SALEM_Provider_320x250_11.30.jpg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613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395487574"/>
                  </a:ext>
                </a:extLst>
              </a:tr>
              <a:tr h="115957">
                <a:tc>
                  <a:txBody>
                    <a:bodyPr/>
                    <a:lstStyle/>
                    <a:p>
                      <a:pPr algn="l" fontAlgn="b"/>
                      <a:r>
                        <a:rPr lang="en-US" sz="750" b="0" i="0" u="none" strike="noStrike">
                          <a:solidFill>
                            <a:srgbClr val="000000"/>
                          </a:solidFill>
                          <a:effectLst/>
                          <a:latin typeface="Calibri" panose="020F0502020204030204" pitchFamily="34" charset="0"/>
                        </a:rPr>
                        <a:t>SALEM_Provider_728 x 90_11.30.jpg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60,753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76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0.13%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504192406"/>
                  </a:ext>
                </a:extLst>
              </a:tr>
              <a:tr h="115957">
                <a:tc>
                  <a:txBody>
                    <a:bodyPr/>
                    <a:lstStyle/>
                    <a:p>
                      <a:pPr algn="l" fontAlgn="b"/>
                      <a:r>
                        <a:rPr lang="da-DK" sz="750" b="0" i="0" u="none" strike="noStrike">
                          <a:solidFill>
                            <a:srgbClr val="000000"/>
                          </a:solidFill>
                          <a:effectLst/>
                          <a:latin typeface="Calibri" panose="020F0502020204030204" pitchFamily="34" charset="0"/>
                        </a:rPr>
                        <a:t>SALEM_PWLE 160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7,027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551386501"/>
                  </a:ext>
                </a:extLst>
              </a:tr>
              <a:tr h="115957">
                <a:tc>
                  <a:txBody>
                    <a:bodyPr/>
                    <a:lstStyle/>
                    <a:p>
                      <a:pPr algn="l" fontAlgn="b"/>
                      <a:r>
                        <a:rPr lang="da-DK" sz="750" b="0" i="0" u="none" strike="noStrike">
                          <a:solidFill>
                            <a:srgbClr val="000000"/>
                          </a:solidFill>
                          <a:effectLst/>
                          <a:latin typeface="Calibri" panose="020F0502020204030204" pitchFamily="34" charset="0"/>
                        </a:rPr>
                        <a:t>SALEM_PWLE 300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5,924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203569583"/>
                  </a:ext>
                </a:extLst>
              </a:tr>
              <a:tr h="115957">
                <a:tc>
                  <a:txBody>
                    <a:bodyPr/>
                    <a:lstStyle/>
                    <a:p>
                      <a:pPr algn="l" fontAlgn="b"/>
                      <a:r>
                        <a:rPr lang="da-DK" sz="750" b="0" i="0" u="none" strike="noStrike">
                          <a:solidFill>
                            <a:srgbClr val="000000"/>
                          </a:solidFill>
                          <a:effectLst/>
                          <a:latin typeface="Calibri" panose="020F0502020204030204" pitchFamily="34" charset="0"/>
                        </a:rPr>
                        <a:t>SALEM_PWLE 320 x 250_11.30.jpg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83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1.20%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605179381"/>
                  </a:ext>
                </a:extLst>
              </a:tr>
              <a:tr h="115957">
                <a:tc>
                  <a:txBody>
                    <a:bodyPr/>
                    <a:lstStyle/>
                    <a:p>
                      <a:pPr algn="l" fontAlgn="b"/>
                      <a:r>
                        <a:rPr lang="da-DK" sz="750" b="0" i="0" u="none" strike="noStrike">
                          <a:solidFill>
                            <a:srgbClr val="000000"/>
                          </a:solidFill>
                          <a:effectLst/>
                          <a:latin typeface="Calibri" panose="020F0502020204030204" pitchFamily="34" charset="0"/>
                        </a:rPr>
                        <a:t>SALEM_PWLE 320 x 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66,912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73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0.11%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213151395"/>
                  </a:ext>
                </a:extLst>
              </a:tr>
              <a:tr h="115957">
                <a:tc>
                  <a:txBody>
                    <a:bodyPr/>
                    <a:lstStyle/>
                    <a:p>
                      <a:pPr algn="l" fontAlgn="b"/>
                      <a:r>
                        <a:rPr lang="da-DK" sz="750" b="0" i="0" u="none" strike="noStrike">
                          <a:solidFill>
                            <a:srgbClr val="000000"/>
                          </a:solidFill>
                          <a:effectLst/>
                          <a:latin typeface="Calibri" panose="020F0502020204030204" pitchFamily="34" charset="0"/>
                        </a:rPr>
                        <a:t>SALEM_PWLE 728 x 90_11.30.jpg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21,742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176922455"/>
                  </a:ext>
                </a:extLst>
              </a:tr>
              <a:tr h="115957">
                <a:tc>
                  <a:txBody>
                    <a:bodyPr/>
                    <a:lstStyle/>
                    <a:p>
                      <a:pPr algn="l" fontAlgn="b"/>
                      <a:r>
                        <a:rPr lang="de-DE" sz="750" b="0" i="0" u="none" strike="noStrike">
                          <a:solidFill>
                            <a:srgbClr val="000000"/>
                          </a:solidFill>
                          <a:effectLst/>
                          <a:latin typeface="Calibri" panose="020F0502020204030204" pitchFamily="34" charset="0"/>
                        </a:rPr>
                        <a:t>SANDWICH_KOL_160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5,834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2855198266"/>
                  </a:ext>
                </a:extLst>
              </a:tr>
              <a:tr h="115957">
                <a:tc>
                  <a:txBody>
                    <a:bodyPr/>
                    <a:lstStyle/>
                    <a:p>
                      <a:pPr algn="l" fontAlgn="b"/>
                      <a:r>
                        <a:rPr lang="de-DE" sz="750" b="0" i="0" u="none" strike="noStrike">
                          <a:solidFill>
                            <a:srgbClr val="000000"/>
                          </a:solidFill>
                          <a:effectLst/>
                          <a:latin typeface="Calibri" panose="020F0502020204030204" pitchFamily="34" charset="0"/>
                        </a:rPr>
                        <a:t>SANDWICH_KOL_300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3,277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2350470952"/>
                  </a:ext>
                </a:extLst>
              </a:tr>
              <a:tr h="115957">
                <a:tc>
                  <a:txBody>
                    <a:bodyPr/>
                    <a:lstStyle/>
                    <a:p>
                      <a:pPr algn="l" fontAlgn="b"/>
                      <a:r>
                        <a:rPr lang="de-DE" sz="750" b="0" i="0" u="none" strike="noStrike">
                          <a:solidFill>
                            <a:srgbClr val="000000"/>
                          </a:solidFill>
                          <a:effectLst/>
                          <a:latin typeface="Calibri" panose="020F0502020204030204" pitchFamily="34" charset="0"/>
                        </a:rPr>
                        <a:t>SANDWICH_KOL_320 x 250_11.30.jpg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72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1699729173"/>
                  </a:ext>
                </a:extLst>
              </a:tr>
              <a:tr h="115957">
                <a:tc>
                  <a:txBody>
                    <a:bodyPr/>
                    <a:lstStyle/>
                    <a:p>
                      <a:pPr algn="l" fontAlgn="b"/>
                      <a:r>
                        <a:rPr lang="de-DE" sz="750" b="0" i="0" u="none" strike="noStrike">
                          <a:solidFill>
                            <a:srgbClr val="000000"/>
                          </a:solidFill>
                          <a:effectLst/>
                          <a:latin typeface="Calibri" panose="020F0502020204030204" pitchFamily="34" charset="0"/>
                        </a:rPr>
                        <a:t>SANDWICH_KOL_320 x 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30,365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27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0.09%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1165696331"/>
                  </a:ext>
                </a:extLst>
              </a:tr>
              <a:tr h="115957">
                <a:tc>
                  <a:txBody>
                    <a:bodyPr/>
                    <a:lstStyle/>
                    <a:p>
                      <a:pPr algn="l" fontAlgn="b"/>
                      <a:r>
                        <a:rPr lang="de-DE" sz="750" b="0" i="0" u="none" strike="noStrike">
                          <a:solidFill>
                            <a:srgbClr val="000000"/>
                          </a:solidFill>
                          <a:effectLst/>
                          <a:latin typeface="Calibri" panose="020F0502020204030204" pitchFamily="34" charset="0"/>
                        </a:rPr>
                        <a:t>SANDWICH_KOL_728 x 90_11.30.jpg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20,897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22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0.11%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2715132740"/>
                  </a:ext>
                </a:extLst>
              </a:tr>
              <a:tr h="115957">
                <a:tc>
                  <a:txBody>
                    <a:bodyPr/>
                    <a:lstStyle/>
                    <a:p>
                      <a:pPr algn="l" fontAlgn="b"/>
                      <a:r>
                        <a:rPr lang="de-DE" sz="750" b="0" i="0" u="none" strike="noStrike">
                          <a:solidFill>
                            <a:srgbClr val="000000"/>
                          </a:solidFill>
                          <a:effectLst/>
                          <a:latin typeface="Calibri" panose="020F0502020204030204" pitchFamily="34" charset="0"/>
                        </a:rPr>
                        <a:t>SANDWICH_Provider_160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19,665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13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0.07%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1912203335"/>
                  </a:ext>
                </a:extLst>
              </a:tr>
              <a:tr h="115957">
                <a:tc>
                  <a:txBody>
                    <a:bodyPr/>
                    <a:lstStyle/>
                    <a:p>
                      <a:pPr algn="l" fontAlgn="b"/>
                      <a:r>
                        <a:rPr lang="de-DE" sz="750" b="0" i="0" u="none" strike="noStrike">
                          <a:solidFill>
                            <a:srgbClr val="000000"/>
                          </a:solidFill>
                          <a:effectLst/>
                          <a:latin typeface="Calibri" panose="020F0502020204030204" pitchFamily="34" charset="0"/>
                        </a:rPr>
                        <a:t>SANDWICH_Provider_300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11,807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0.03%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3149950804"/>
                  </a:ext>
                </a:extLst>
              </a:tr>
              <a:tr h="115957">
                <a:tc>
                  <a:txBody>
                    <a:bodyPr/>
                    <a:lstStyle/>
                    <a:p>
                      <a:pPr algn="l" fontAlgn="b"/>
                      <a:r>
                        <a:rPr lang="de-DE" sz="750" b="0" i="0" u="none" strike="noStrike">
                          <a:solidFill>
                            <a:srgbClr val="000000"/>
                          </a:solidFill>
                          <a:effectLst/>
                          <a:latin typeface="Calibri" panose="020F0502020204030204" pitchFamily="34" charset="0"/>
                        </a:rPr>
                        <a:t>SANDWICH_Provider_320 x 250_11.30.jpg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420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3427365084"/>
                  </a:ext>
                </a:extLst>
              </a:tr>
              <a:tr h="115957">
                <a:tc>
                  <a:txBody>
                    <a:bodyPr/>
                    <a:lstStyle/>
                    <a:p>
                      <a:pPr algn="l" fontAlgn="b"/>
                      <a:r>
                        <a:rPr lang="de-DE" sz="750" b="0" i="0" u="none" strike="noStrike">
                          <a:solidFill>
                            <a:srgbClr val="000000"/>
                          </a:solidFill>
                          <a:effectLst/>
                          <a:latin typeface="Calibri" panose="020F0502020204030204" pitchFamily="34" charset="0"/>
                        </a:rPr>
                        <a:t>SANDWICH_Provider_320 x 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74,201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70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0.09%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277791539"/>
                  </a:ext>
                </a:extLst>
              </a:tr>
              <a:tr h="115957">
                <a:tc>
                  <a:txBody>
                    <a:bodyPr/>
                    <a:lstStyle/>
                    <a:p>
                      <a:pPr algn="l" fontAlgn="b"/>
                      <a:r>
                        <a:rPr lang="de-DE" sz="750" b="0" i="0" u="none" strike="noStrike">
                          <a:solidFill>
                            <a:srgbClr val="000000"/>
                          </a:solidFill>
                          <a:effectLst/>
                          <a:latin typeface="Calibri" panose="020F0502020204030204" pitchFamily="34" charset="0"/>
                        </a:rPr>
                        <a:t>SANDWICH_Provider_728 x 90_11.30.jpg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70,860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47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0.07%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1854017799"/>
                  </a:ext>
                </a:extLst>
              </a:tr>
              <a:tr h="115957">
                <a:tc>
                  <a:txBody>
                    <a:bodyPr/>
                    <a:lstStyle/>
                    <a:p>
                      <a:pPr algn="l" fontAlgn="b"/>
                      <a:r>
                        <a:rPr lang="de-DE" sz="750" b="0" i="0" u="none" strike="noStrike">
                          <a:solidFill>
                            <a:srgbClr val="000000"/>
                          </a:solidFill>
                          <a:effectLst/>
                          <a:latin typeface="Calibri" panose="020F0502020204030204" pitchFamily="34" charset="0"/>
                        </a:rPr>
                        <a:t>SANDWICH_PWLE 160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6,802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0.04%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1609811001"/>
                  </a:ext>
                </a:extLst>
              </a:tr>
              <a:tr h="115957">
                <a:tc>
                  <a:txBody>
                    <a:bodyPr/>
                    <a:lstStyle/>
                    <a:p>
                      <a:pPr algn="l" fontAlgn="b"/>
                      <a:r>
                        <a:rPr lang="de-DE" sz="750" b="0" i="0" u="none" strike="noStrike">
                          <a:solidFill>
                            <a:srgbClr val="000000"/>
                          </a:solidFill>
                          <a:effectLst/>
                          <a:latin typeface="Calibri" panose="020F0502020204030204" pitchFamily="34" charset="0"/>
                        </a:rPr>
                        <a:t>SANDWICH_PWLE 300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6,001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0.12%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3392435731"/>
                  </a:ext>
                </a:extLst>
              </a:tr>
              <a:tr h="115957">
                <a:tc>
                  <a:txBody>
                    <a:bodyPr/>
                    <a:lstStyle/>
                    <a:p>
                      <a:pPr algn="l" fontAlgn="b"/>
                      <a:r>
                        <a:rPr lang="de-DE" sz="750" b="0" i="0" u="none" strike="noStrike">
                          <a:solidFill>
                            <a:srgbClr val="000000"/>
                          </a:solidFill>
                          <a:effectLst/>
                          <a:latin typeface="Calibri" panose="020F0502020204030204" pitchFamily="34" charset="0"/>
                        </a:rPr>
                        <a:t>SANDWICH_PWLE 320 x 250_11.30.jpg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106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0.94%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4003758334"/>
                  </a:ext>
                </a:extLst>
              </a:tr>
              <a:tr h="115957">
                <a:tc>
                  <a:txBody>
                    <a:bodyPr/>
                    <a:lstStyle/>
                    <a:p>
                      <a:pPr algn="l" fontAlgn="b"/>
                      <a:r>
                        <a:rPr lang="de-DE" sz="750" b="0" i="0" u="none" strike="noStrike">
                          <a:solidFill>
                            <a:srgbClr val="000000"/>
                          </a:solidFill>
                          <a:effectLst/>
                          <a:latin typeface="Calibri" panose="020F0502020204030204" pitchFamily="34" charset="0"/>
                        </a:rPr>
                        <a:t>SANDWICH_PWLE 320 x 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64,971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66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0.10%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1852374662"/>
                  </a:ext>
                </a:extLst>
              </a:tr>
              <a:tr h="115957">
                <a:tc>
                  <a:txBody>
                    <a:bodyPr/>
                    <a:lstStyle/>
                    <a:p>
                      <a:pPr algn="l" fontAlgn="b"/>
                      <a:r>
                        <a:rPr lang="de-DE" sz="750" b="0" i="0" u="none" strike="noStrike">
                          <a:solidFill>
                            <a:srgbClr val="000000"/>
                          </a:solidFill>
                          <a:effectLst/>
                          <a:latin typeface="Calibri" panose="020F0502020204030204" pitchFamily="34" charset="0"/>
                        </a:rPr>
                        <a:t>SANDWICH_PWLE 728 x 90_11.30.jpg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23,827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20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750" b="0" i="0" u="none" strike="noStrike">
                          <a:solidFill>
                            <a:srgbClr val="000000"/>
                          </a:solidFill>
                          <a:effectLst/>
                          <a:latin typeface="Calibri" panose="020F0502020204030204" pitchFamily="34" charset="0"/>
                        </a:rPr>
                        <a:t>0.08%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4267450609"/>
                  </a:ext>
                </a:extLst>
              </a:tr>
              <a:tr h="115957">
                <a:tc>
                  <a:txBody>
                    <a:bodyPr/>
                    <a:lstStyle/>
                    <a:p>
                      <a:pPr algn="l" fontAlgn="b"/>
                      <a:r>
                        <a:rPr lang="en-US" sz="750" b="0" i="0" u="none" strike="noStrike">
                          <a:solidFill>
                            <a:srgbClr val="000000"/>
                          </a:solidFill>
                          <a:effectLst/>
                          <a:latin typeface="Calibri" panose="020F0502020204030204" pitchFamily="34" charset="0"/>
                        </a:rPr>
                        <a:t>SHIRLEY_KOL_160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7,343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745330911"/>
                  </a:ext>
                </a:extLst>
              </a:tr>
              <a:tr h="115957">
                <a:tc>
                  <a:txBody>
                    <a:bodyPr/>
                    <a:lstStyle/>
                    <a:p>
                      <a:pPr algn="l" fontAlgn="b"/>
                      <a:r>
                        <a:rPr lang="en-US" sz="750" b="0" i="0" u="none" strike="noStrike">
                          <a:solidFill>
                            <a:srgbClr val="000000"/>
                          </a:solidFill>
                          <a:effectLst/>
                          <a:latin typeface="Calibri" panose="020F0502020204030204" pitchFamily="34" charset="0"/>
                        </a:rPr>
                        <a:t>SHIRLEY_KOL_300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2,266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415953384"/>
                  </a:ext>
                </a:extLst>
              </a:tr>
              <a:tr h="115957">
                <a:tc>
                  <a:txBody>
                    <a:bodyPr/>
                    <a:lstStyle/>
                    <a:p>
                      <a:pPr algn="l" fontAlgn="b"/>
                      <a:r>
                        <a:rPr lang="en-US" sz="750" b="0" i="0" u="none" strike="noStrike">
                          <a:solidFill>
                            <a:srgbClr val="000000"/>
                          </a:solidFill>
                          <a:effectLst/>
                          <a:latin typeface="Calibri" panose="020F0502020204030204" pitchFamily="34" charset="0"/>
                        </a:rPr>
                        <a:t>SHIRLEY_KOL_320 x 250_11.30.jpg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48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987581238"/>
                  </a:ext>
                </a:extLst>
              </a:tr>
              <a:tr h="115957">
                <a:tc>
                  <a:txBody>
                    <a:bodyPr/>
                    <a:lstStyle/>
                    <a:p>
                      <a:pPr algn="l" fontAlgn="b"/>
                      <a:r>
                        <a:rPr lang="en-US" sz="750" b="0" i="0" u="none" strike="noStrike">
                          <a:solidFill>
                            <a:srgbClr val="000000"/>
                          </a:solidFill>
                          <a:effectLst/>
                          <a:latin typeface="Calibri" panose="020F0502020204030204" pitchFamily="34" charset="0"/>
                        </a:rPr>
                        <a:t>SHIRLEY_KOL_320 x 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27,244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4196742547"/>
                  </a:ext>
                </a:extLst>
              </a:tr>
              <a:tr h="115957">
                <a:tc>
                  <a:txBody>
                    <a:bodyPr/>
                    <a:lstStyle/>
                    <a:p>
                      <a:pPr algn="l" fontAlgn="b"/>
                      <a:r>
                        <a:rPr lang="en-US" sz="750" b="0" i="0" u="none" strike="noStrike">
                          <a:solidFill>
                            <a:srgbClr val="000000"/>
                          </a:solidFill>
                          <a:effectLst/>
                          <a:latin typeface="Calibri" panose="020F0502020204030204" pitchFamily="34" charset="0"/>
                        </a:rPr>
                        <a:t>SHIRLEY_KOL_728 x 90_11.30.jpg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16,170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387832318"/>
                  </a:ext>
                </a:extLst>
              </a:tr>
              <a:tr h="115957">
                <a:tc>
                  <a:txBody>
                    <a:bodyPr/>
                    <a:lstStyle/>
                    <a:p>
                      <a:pPr algn="l" fontAlgn="b"/>
                      <a:r>
                        <a:rPr lang="en-US" sz="750" b="0" i="0" u="none" strike="noStrike">
                          <a:solidFill>
                            <a:srgbClr val="000000"/>
                          </a:solidFill>
                          <a:effectLst/>
                          <a:latin typeface="Calibri" panose="020F0502020204030204" pitchFamily="34" charset="0"/>
                        </a:rPr>
                        <a:t>SHIRLEY_Provider_160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13,799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517243779"/>
                  </a:ext>
                </a:extLst>
              </a:tr>
              <a:tr h="115957">
                <a:tc>
                  <a:txBody>
                    <a:bodyPr/>
                    <a:lstStyle/>
                    <a:p>
                      <a:pPr algn="l" fontAlgn="b"/>
                      <a:r>
                        <a:rPr lang="en-US" sz="750" b="0" i="0" u="none" strike="noStrike">
                          <a:solidFill>
                            <a:srgbClr val="000000"/>
                          </a:solidFill>
                          <a:effectLst/>
                          <a:latin typeface="Calibri" panose="020F0502020204030204" pitchFamily="34" charset="0"/>
                        </a:rPr>
                        <a:t>SHIRLEY_Provider_300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6,118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668539296"/>
                  </a:ext>
                </a:extLst>
              </a:tr>
              <a:tr h="115957">
                <a:tc>
                  <a:txBody>
                    <a:bodyPr/>
                    <a:lstStyle/>
                    <a:p>
                      <a:pPr algn="l" fontAlgn="b"/>
                      <a:r>
                        <a:rPr lang="en-US" sz="750" b="0" i="0" u="none" strike="noStrike">
                          <a:solidFill>
                            <a:srgbClr val="000000"/>
                          </a:solidFill>
                          <a:effectLst/>
                          <a:latin typeface="Calibri" panose="020F0502020204030204" pitchFamily="34" charset="0"/>
                        </a:rPr>
                        <a:t>SHIRLEY_Provider_320 x 250_11.30.jpg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488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642408547"/>
                  </a:ext>
                </a:extLst>
              </a:tr>
              <a:tr h="115957">
                <a:tc>
                  <a:txBody>
                    <a:bodyPr/>
                    <a:lstStyle/>
                    <a:p>
                      <a:pPr algn="l" fontAlgn="b"/>
                      <a:r>
                        <a:rPr lang="en-US" sz="750" b="0" i="0" u="none" strike="noStrike">
                          <a:solidFill>
                            <a:srgbClr val="000000"/>
                          </a:solidFill>
                          <a:effectLst/>
                          <a:latin typeface="Calibri" panose="020F0502020204030204" pitchFamily="34" charset="0"/>
                        </a:rPr>
                        <a:t>SHIRLEY_Provider_320 x 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49,776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28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874879671"/>
                  </a:ext>
                </a:extLst>
              </a:tr>
              <a:tr h="115957">
                <a:tc>
                  <a:txBody>
                    <a:bodyPr/>
                    <a:lstStyle/>
                    <a:p>
                      <a:pPr algn="l" fontAlgn="b"/>
                      <a:r>
                        <a:rPr lang="en-US" sz="750" b="0" i="0" u="none" strike="noStrike">
                          <a:solidFill>
                            <a:srgbClr val="000000"/>
                          </a:solidFill>
                          <a:effectLst/>
                          <a:latin typeface="Calibri" panose="020F0502020204030204" pitchFamily="34" charset="0"/>
                        </a:rPr>
                        <a:t>SHIRLEY_Provider_728 x 90_11.30.jpg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32,442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033666410"/>
                  </a:ext>
                </a:extLst>
              </a:tr>
              <a:tr h="115957">
                <a:tc>
                  <a:txBody>
                    <a:bodyPr/>
                    <a:lstStyle/>
                    <a:p>
                      <a:pPr algn="l" fontAlgn="b"/>
                      <a:r>
                        <a:rPr lang="en-US" sz="750" b="0" i="0" u="none" strike="noStrike">
                          <a:solidFill>
                            <a:srgbClr val="000000"/>
                          </a:solidFill>
                          <a:effectLst/>
                          <a:latin typeface="Calibri" panose="020F0502020204030204" pitchFamily="34" charset="0"/>
                        </a:rPr>
                        <a:t>SHIRLEY_PWLE 160 x 600_11.30.jpg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7,859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407846566"/>
                  </a:ext>
                </a:extLst>
              </a:tr>
              <a:tr h="115957">
                <a:tc>
                  <a:txBody>
                    <a:bodyPr/>
                    <a:lstStyle/>
                    <a:p>
                      <a:pPr algn="l" fontAlgn="b"/>
                      <a:r>
                        <a:rPr lang="en-US" sz="750" b="0" i="0" u="none" strike="noStrike">
                          <a:solidFill>
                            <a:srgbClr val="000000"/>
                          </a:solidFill>
                          <a:effectLst/>
                          <a:latin typeface="Calibri" panose="020F0502020204030204" pitchFamily="34" charset="0"/>
                        </a:rPr>
                        <a:t>SHIRLEY_PWLE 320 x 250_11.30.jpg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166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559363286"/>
                  </a:ext>
                </a:extLst>
              </a:tr>
              <a:tr h="115957">
                <a:tc>
                  <a:txBody>
                    <a:bodyPr/>
                    <a:lstStyle/>
                    <a:p>
                      <a:pPr algn="l" fontAlgn="b"/>
                      <a:r>
                        <a:rPr lang="en-US" sz="750" b="0" i="0" u="none" strike="noStrike">
                          <a:solidFill>
                            <a:srgbClr val="000000"/>
                          </a:solidFill>
                          <a:effectLst/>
                          <a:latin typeface="Calibri" panose="020F0502020204030204" pitchFamily="34" charset="0"/>
                        </a:rPr>
                        <a:t>SHIRLEY_PWLE 320 x 50_11.30.jpg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60,260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34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861049970"/>
                  </a:ext>
                </a:extLst>
              </a:tr>
              <a:tr h="115957">
                <a:tc>
                  <a:txBody>
                    <a:bodyPr/>
                    <a:lstStyle/>
                    <a:p>
                      <a:pPr algn="l" fontAlgn="b"/>
                      <a:r>
                        <a:rPr lang="en-US" sz="750" b="0" i="0" u="none" strike="noStrike">
                          <a:solidFill>
                            <a:srgbClr val="000000"/>
                          </a:solidFill>
                          <a:effectLst/>
                          <a:latin typeface="Calibri" panose="020F0502020204030204" pitchFamily="34" charset="0"/>
                        </a:rPr>
                        <a:t>SHIRLEY_PWLE_ 728x90_11.30.jpg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21,209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292325532"/>
                  </a:ext>
                </a:extLst>
              </a:tr>
              <a:tr h="115957">
                <a:tc>
                  <a:txBody>
                    <a:bodyPr/>
                    <a:lstStyle/>
                    <a:p>
                      <a:pPr algn="l" fontAlgn="b"/>
                      <a:r>
                        <a:rPr lang="en-US" sz="750" b="0" i="0" u="none" strike="noStrike">
                          <a:solidFill>
                            <a:srgbClr val="000000"/>
                          </a:solidFill>
                          <a:effectLst/>
                          <a:latin typeface="Calibri" panose="020F0502020204030204" pitchFamily="34" charset="0"/>
                        </a:rPr>
                        <a:t>SHIRLEY_PWLE_300_x_600__1__11.30.jpg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5,282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dirty="0">
                          <a:solidFill>
                            <a:srgbClr val="000000"/>
                          </a:solidFill>
                          <a:effectLst/>
                          <a:latin typeface="Calibri" panose="020F0502020204030204" pitchFamily="34" charset="0"/>
                        </a:rPr>
                        <a:t>0.06%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813751510"/>
                  </a:ext>
                </a:extLst>
              </a:tr>
            </a:tbl>
          </a:graphicData>
        </a:graphic>
      </p:graphicFrame>
    </p:spTree>
    <p:extLst>
      <p:ext uri="{BB962C8B-B14F-4D97-AF65-F5344CB8AC3E}">
        <p14:creationId xmlns:p14="http://schemas.microsoft.com/office/powerpoint/2010/main" val="25470949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ENGLISH CREATIVE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graphicFrame>
        <p:nvGraphicFramePr>
          <p:cNvPr id="2" name="Table 1">
            <a:extLst>
              <a:ext uri="{FF2B5EF4-FFF2-40B4-BE49-F238E27FC236}">
                <a16:creationId xmlns:a16="http://schemas.microsoft.com/office/drawing/2014/main" id="{DC501A37-18EC-4AAC-87BC-580BCB055A55}"/>
              </a:ext>
            </a:extLst>
          </p:cNvPr>
          <p:cNvGraphicFramePr>
            <a:graphicFrameLocks noGrp="1"/>
          </p:cNvGraphicFramePr>
          <p:nvPr>
            <p:extLst>
              <p:ext uri="{D42A27DB-BD31-4B8C-83A1-F6EECF244321}">
                <p14:modId xmlns:p14="http://schemas.microsoft.com/office/powerpoint/2010/main" val="4073386401"/>
              </p:ext>
            </p:extLst>
          </p:nvPr>
        </p:nvGraphicFramePr>
        <p:xfrm>
          <a:off x="1600201" y="1752600"/>
          <a:ext cx="5486400" cy="3048000"/>
        </p:xfrm>
        <a:graphic>
          <a:graphicData uri="http://schemas.openxmlformats.org/drawingml/2006/table">
            <a:tbl>
              <a:tblPr/>
              <a:tblGrid>
                <a:gridCol w="2913549">
                  <a:extLst>
                    <a:ext uri="{9D8B030D-6E8A-4147-A177-3AD203B41FA5}">
                      <a16:colId xmlns:a16="http://schemas.microsoft.com/office/drawing/2014/main" val="4053842502"/>
                    </a:ext>
                  </a:extLst>
                </a:gridCol>
                <a:gridCol w="857617">
                  <a:extLst>
                    <a:ext uri="{9D8B030D-6E8A-4147-A177-3AD203B41FA5}">
                      <a16:colId xmlns:a16="http://schemas.microsoft.com/office/drawing/2014/main" val="3853384061"/>
                    </a:ext>
                  </a:extLst>
                </a:gridCol>
                <a:gridCol w="857617">
                  <a:extLst>
                    <a:ext uri="{9D8B030D-6E8A-4147-A177-3AD203B41FA5}">
                      <a16:colId xmlns:a16="http://schemas.microsoft.com/office/drawing/2014/main" val="415796431"/>
                    </a:ext>
                  </a:extLst>
                </a:gridCol>
                <a:gridCol w="857617">
                  <a:extLst>
                    <a:ext uri="{9D8B030D-6E8A-4147-A177-3AD203B41FA5}">
                      <a16:colId xmlns:a16="http://schemas.microsoft.com/office/drawing/2014/main" val="2407180619"/>
                    </a:ext>
                  </a:extLst>
                </a:gridCol>
              </a:tblGrid>
              <a:tr h="190500">
                <a:tc>
                  <a:txBody>
                    <a:bodyPr/>
                    <a:lstStyle/>
                    <a:p>
                      <a:pPr algn="l" fontAlgn="b"/>
                      <a:r>
                        <a:rPr lang="en-US" sz="750" b="1" i="0" u="none" strike="noStrike">
                          <a:solidFill>
                            <a:srgbClr val="FFFFFF"/>
                          </a:solidFill>
                          <a:effectLst/>
                          <a:latin typeface="Calibri" panose="020F0502020204030204" pitchFamily="34" charset="0"/>
                        </a:rPr>
                        <a:t>Creative Name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750" b="1" i="0" u="none" strike="noStrike">
                          <a:solidFill>
                            <a:srgbClr val="FFFFFF"/>
                          </a:solidFill>
                          <a:effectLst/>
                          <a:latin typeface="Calibri" panose="020F0502020204030204" pitchFamily="34" charset="0"/>
                        </a:rPr>
                        <a:t>Impressions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750" b="1" i="0" u="none" strike="noStrike">
                          <a:solidFill>
                            <a:srgbClr val="FFFFFF"/>
                          </a:solidFill>
                          <a:effectLst/>
                          <a:latin typeface="Calibri" panose="020F0502020204030204" pitchFamily="34" charset="0"/>
                        </a:rPr>
                        <a:t>Clicks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750" b="1" i="0" u="none" strike="noStrike">
                          <a:solidFill>
                            <a:srgbClr val="FFFFFF"/>
                          </a:solidFill>
                          <a:effectLst/>
                          <a:latin typeface="Calibri" panose="020F0502020204030204" pitchFamily="34" charset="0"/>
                        </a:rPr>
                        <a:t>CTR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extLst>
                  <a:ext uri="{0D108BD9-81ED-4DB2-BD59-A6C34878D82A}">
                    <a16:rowId xmlns:a16="http://schemas.microsoft.com/office/drawing/2014/main" val="1325862483"/>
                  </a:ext>
                </a:extLst>
              </a:tr>
              <a:tr h="190500">
                <a:tc>
                  <a:txBody>
                    <a:bodyPr/>
                    <a:lstStyle/>
                    <a:p>
                      <a:pPr algn="l" fontAlgn="b"/>
                      <a:r>
                        <a:rPr lang="en-US" sz="750" b="0" i="0" u="none" strike="noStrike">
                          <a:solidFill>
                            <a:srgbClr val="000000"/>
                          </a:solidFill>
                          <a:effectLst/>
                          <a:latin typeface="Calibri" panose="020F0502020204030204" pitchFamily="34" charset="0"/>
                        </a:rPr>
                        <a:t>TOWNSEND_KOL_160 x 600_11.30.jpg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4,521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757774745"/>
                  </a:ext>
                </a:extLst>
              </a:tr>
              <a:tr h="190500">
                <a:tc>
                  <a:txBody>
                    <a:bodyPr/>
                    <a:lstStyle/>
                    <a:p>
                      <a:pPr algn="l" fontAlgn="b"/>
                      <a:r>
                        <a:rPr lang="en-US" sz="750" b="0" i="0" u="none" strike="noStrike">
                          <a:solidFill>
                            <a:srgbClr val="000000"/>
                          </a:solidFill>
                          <a:effectLst/>
                          <a:latin typeface="Calibri" panose="020F0502020204030204" pitchFamily="34" charset="0"/>
                        </a:rPr>
                        <a:t>TOWNSEND_KOL_300 x 600_11.30.jpg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3,057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714252492"/>
                  </a:ext>
                </a:extLst>
              </a:tr>
              <a:tr h="190500">
                <a:tc>
                  <a:txBody>
                    <a:bodyPr/>
                    <a:lstStyle/>
                    <a:p>
                      <a:pPr algn="l" fontAlgn="b"/>
                      <a:r>
                        <a:rPr lang="en-US" sz="750" b="0" i="0" u="none" strike="noStrike">
                          <a:solidFill>
                            <a:srgbClr val="000000"/>
                          </a:solidFill>
                          <a:effectLst/>
                          <a:latin typeface="Calibri" panose="020F0502020204030204" pitchFamily="34" charset="0"/>
                        </a:rPr>
                        <a:t>TOWNSEND_KOL_320 x 250_11.30.jpg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553854254"/>
                  </a:ext>
                </a:extLst>
              </a:tr>
              <a:tr h="190500">
                <a:tc>
                  <a:txBody>
                    <a:bodyPr/>
                    <a:lstStyle/>
                    <a:p>
                      <a:pPr algn="l" fontAlgn="b"/>
                      <a:r>
                        <a:rPr lang="en-US" sz="750" b="0" i="0" u="none" strike="noStrike">
                          <a:solidFill>
                            <a:srgbClr val="000000"/>
                          </a:solidFill>
                          <a:effectLst/>
                          <a:latin typeface="Calibri" panose="020F0502020204030204" pitchFamily="34" charset="0"/>
                        </a:rPr>
                        <a:t>TOWNSEND_KOL_320 x 50_11.30.jpg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29,171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467324445"/>
                  </a:ext>
                </a:extLst>
              </a:tr>
              <a:tr h="190500">
                <a:tc>
                  <a:txBody>
                    <a:bodyPr/>
                    <a:lstStyle/>
                    <a:p>
                      <a:pPr algn="l" fontAlgn="b"/>
                      <a:r>
                        <a:rPr lang="en-US" sz="750" b="0" i="0" u="none" strike="noStrike">
                          <a:solidFill>
                            <a:srgbClr val="000000"/>
                          </a:solidFill>
                          <a:effectLst/>
                          <a:latin typeface="Calibri" panose="020F0502020204030204" pitchFamily="34" charset="0"/>
                        </a:rPr>
                        <a:t>TOWNSEND_KOL_728 x 90_11.30.jpg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18,420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401365573"/>
                  </a:ext>
                </a:extLst>
              </a:tr>
              <a:tr h="190500">
                <a:tc>
                  <a:txBody>
                    <a:bodyPr/>
                    <a:lstStyle/>
                    <a:p>
                      <a:pPr algn="l" fontAlgn="b"/>
                      <a:r>
                        <a:rPr lang="en-US" sz="750" b="0" i="0" u="none" strike="noStrike">
                          <a:solidFill>
                            <a:srgbClr val="000000"/>
                          </a:solidFill>
                          <a:effectLst/>
                          <a:latin typeface="Calibri" panose="020F0502020204030204" pitchFamily="34" charset="0"/>
                        </a:rPr>
                        <a:t>TOWNSEND_Provider_160 x 600_11.30.jpg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10,925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364166794"/>
                  </a:ext>
                </a:extLst>
              </a:tr>
              <a:tr h="190500">
                <a:tc>
                  <a:txBody>
                    <a:bodyPr/>
                    <a:lstStyle/>
                    <a:p>
                      <a:pPr algn="l" fontAlgn="b"/>
                      <a:r>
                        <a:rPr lang="en-US" sz="750" b="0" i="0" u="none" strike="noStrike">
                          <a:solidFill>
                            <a:srgbClr val="000000"/>
                          </a:solidFill>
                          <a:effectLst/>
                          <a:latin typeface="Calibri" panose="020F0502020204030204" pitchFamily="34" charset="0"/>
                        </a:rPr>
                        <a:t>TOWNSEND_Provider_300 x 600_11.30.jpg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5,151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55567522"/>
                  </a:ext>
                </a:extLst>
              </a:tr>
              <a:tr h="190500">
                <a:tc>
                  <a:txBody>
                    <a:bodyPr/>
                    <a:lstStyle/>
                    <a:p>
                      <a:pPr algn="l" fontAlgn="b"/>
                      <a:r>
                        <a:rPr lang="en-US" sz="750" b="0" i="0" u="none" strike="noStrike">
                          <a:solidFill>
                            <a:srgbClr val="000000"/>
                          </a:solidFill>
                          <a:effectLst/>
                          <a:latin typeface="Calibri" panose="020F0502020204030204" pitchFamily="34" charset="0"/>
                        </a:rPr>
                        <a:t>TOWNSEND_Provider_320 x 250_11.30.jpg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223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530222642"/>
                  </a:ext>
                </a:extLst>
              </a:tr>
              <a:tr h="190500">
                <a:tc>
                  <a:txBody>
                    <a:bodyPr/>
                    <a:lstStyle/>
                    <a:p>
                      <a:pPr algn="l" fontAlgn="b"/>
                      <a:r>
                        <a:rPr lang="en-US" sz="750" b="0" i="0" u="none" strike="noStrike">
                          <a:solidFill>
                            <a:srgbClr val="000000"/>
                          </a:solidFill>
                          <a:effectLst/>
                          <a:latin typeface="Calibri" panose="020F0502020204030204" pitchFamily="34" charset="0"/>
                        </a:rPr>
                        <a:t>TOWNSEND_Provider_320 x 50_11.30.jpg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51,565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705140210"/>
                  </a:ext>
                </a:extLst>
              </a:tr>
              <a:tr h="190500">
                <a:tc>
                  <a:txBody>
                    <a:bodyPr/>
                    <a:lstStyle/>
                    <a:p>
                      <a:pPr algn="l" fontAlgn="b"/>
                      <a:r>
                        <a:rPr lang="en-US" sz="750" b="0" i="0" u="none" strike="noStrike">
                          <a:solidFill>
                            <a:srgbClr val="000000"/>
                          </a:solidFill>
                          <a:effectLst/>
                          <a:latin typeface="Calibri" panose="020F0502020204030204" pitchFamily="34" charset="0"/>
                        </a:rPr>
                        <a:t>TOWNSEND_Provider_728 x 90_11.30.jpg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32,768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750790069"/>
                  </a:ext>
                </a:extLst>
              </a:tr>
              <a:tr h="190500">
                <a:tc>
                  <a:txBody>
                    <a:bodyPr/>
                    <a:lstStyle/>
                    <a:p>
                      <a:pPr algn="l" fontAlgn="b"/>
                      <a:r>
                        <a:rPr lang="en-US" sz="750" b="0" i="0" u="none" strike="noStrike">
                          <a:solidFill>
                            <a:srgbClr val="000000"/>
                          </a:solidFill>
                          <a:effectLst/>
                          <a:latin typeface="Calibri" panose="020F0502020204030204" pitchFamily="34" charset="0"/>
                        </a:rPr>
                        <a:t>TOWNSEND_PWLE 160 x 600_11.30.jpg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6,257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958415122"/>
                  </a:ext>
                </a:extLst>
              </a:tr>
              <a:tr h="190500">
                <a:tc>
                  <a:txBody>
                    <a:bodyPr/>
                    <a:lstStyle/>
                    <a:p>
                      <a:pPr algn="l" fontAlgn="b"/>
                      <a:r>
                        <a:rPr lang="en-US" sz="750" b="0" i="0" u="none" strike="noStrike">
                          <a:solidFill>
                            <a:srgbClr val="000000"/>
                          </a:solidFill>
                          <a:effectLst/>
                          <a:latin typeface="Calibri" panose="020F0502020204030204" pitchFamily="34" charset="0"/>
                        </a:rPr>
                        <a:t>TOWNSEND_PWLE 320 x 250_11.30.jpg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234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90096188"/>
                  </a:ext>
                </a:extLst>
              </a:tr>
              <a:tr h="190500">
                <a:tc>
                  <a:txBody>
                    <a:bodyPr/>
                    <a:lstStyle/>
                    <a:p>
                      <a:pPr algn="l" fontAlgn="b"/>
                      <a:r>
                        <a:rPr lang="en-US" sz="750" b="0" i="0" u="none" strike="noStrike">
                          <a:solidFill>
                            <a:srgbClr val="000000"/>
                          </a:solidFill>
                          <a:effectLst/>
                          <a:latin typeface="Calibri" panose="020F0502020204030204" pitchFamily="34" charset="0"/>
                        </a:rPr>
                        <a:t>TOWNSEND_PWLE 320 x 50_11.30.jpg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67,459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26319333"/>
                  </a:ext>
                </a:extLst>
              </a:tr>
              <a:tr h="190500">
                <a:tc>
                  <a:txBody>
                    <a:bodyPr/>
                    <a:lstStyle/>
                    <a:p>
                      <a:pPr algn="l" fontAlgn="b"/>
                      <a:r>
                        <a:rPr lang="en-US" sz="750" b="0" i="0" u="none" strike="noStrike">
                          <a:solidFill>
                            <a:srgbClr val="000000"/>
                          </a:solidFill>
                          <a:effectLst/>
                          <a:latin typeface="Calibri" panose="020F0502020204030204" pitchFamily="34" charset="0"/>
                        </a:rPr>
                        <a:t>TOWNSEND_PWLE_ 728x90_11.30.jpg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20,441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652004926"/>
                  </a:ext>
                </a:extLst>
              </a:tr>
              <a:tr h="190500">
                <a:tc>
                  <a:txBody>
                    <a:bodyPr/>
                    <a:lstStyle/>
                    <a:p>
                      <a:pPr algn="l" fontAlgn="b"/>
                      <a:r>
                        <a:rPr lang="en-US" sz="750" b="0" i="0" u="none" strike="noStrike">
                          <a:solidFill>
                            <a:srgbClr val="000000"/>
                          </a:solidFill>
                          <a:effectLst/>
                          <a:latin typeface="Calibri" panose="020F0502020204030204" pitchFamily="34" charset="0"/>
                        </a:rPr>
                        <a:t>TOWNSEND_PWLE_300_x_600__1__11.30.jpg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4,849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dirty="0">
                          <a:solidFill>
                            <a:srgbClr val="000000"/>
                          </a:solidFill>
                          <a:effectLst/>
                          <a:latin typeface="Calibri" panose="020F0502020204030204" pitchFamily="34" charset="0"/>
                        </a:rPr>
                        <a:t>0.12%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976528372"/>
                  </a:ext>
                </a:extLst>
              </a:tr>
            </a:tbl>
          </a:graphicData>
        </a:graphic>
      </p:graphicFrame>
    </p:spTree>
    <p:extLst>
      <p:ext uri="{BB962C8B-B14F-4D97-AF65-F5344CB8AC3E}">
        <p14:creationId xmlns:p14="http://schemas.microsoft.com/office/powerpoint/2010/main" val="3214150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a:t>
            </a:r>
            <a:r>
              <a:rPr lang="en-US" sz="3000" dirty="0">
                <a:solidFill>
                  <a:srgbClr val="333333">
                    <a:alpha val="100000"/>
                  </a:srgbClr>
                </a:solidFill>
                <a:latin typeface="Arial"/>
              </a:rPr>
              <a:t>SPANISH</a:t>
            </a:r>
            <a:r>
              <a:rPr lang="en-US" sz="3000" u="none" spc="0" dirty="0">
                <a:solidFill>
                  <a:srgbClr val="333333">
                    <a:alpha val="100000"/>
                  </a:srgbClr>
                </a:solidFill>
                <a:latin typeface="Arial"/>
              </a:rPr>
              <a:t> CREATIVE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graphicFrame>
        <p:nvGraphicFramePr>
          <p:cNvPr id="3" name="Table 2">
            <a:extLst>
              <a:ext uri="{FF2B5EF4-FFF2-40B4-BE49-F238E27FC236}">
                <a16:creationId xmlns:a16="http://schemas.microsoft.com/office/drawing/2014/main" id="{3284655F-DB84-4045-B46C-0B1BCE355898}"/>
              </a:ext>
            </a:extLst>
          </p:cNvPr>
          <p:cNvGraphicFramePr>
            <a:graphicFrameLocks noGrp="1"/>
          </p:cNvGraphicFramePr>
          <p:nvPr>
            <p:extLst>
              <p:ext uri="{D42A27DB-BD31-4B8C-83A1-F6EECF244321}">
                <p14:modId xmlns:p14="http://schemas.microsoft.com/office/powerpoint/2010/main" val="3368981560"/>
              </p:ext>
            </p:extLst>
          </p:nvPr>
        </p:nvGraphicFramePr>
        <p:xfrm>
          <a:off x="1752601" y="1371600"/>
          <a:ext cx="5410198" cy="5257799"/>
        </p:xfrm>
        <a:graphic>
          <a:graphicData uri="http://schemas.openxmlformats.org/drawingml/2006/table">
            <a:tbl>
              <a:tblPr/>
              <a:tblGrid>
                <a:gridCol w="3063994">
                  <a:extLst>
                    <a:ext uri="{9D8B030D-6E8A-4147-A177-3AD203B41FA5}">
                      <a16:colId xmlns:a16="http://schemas.microsoft.com/office/drawing/2014/main" val="1463016885"/>
                    </a:ext>
                  </a:extLst>
                </a:gridCol>
                <a:gridCol w="782068">
                  <a:extLst>
                    <a:ext uri="{9D8B030D-6E8A-4147-A177-3AD203B41FA5}">
                      <a16:colId xmlns:a16="http://schemas.microsoft.com/office/drawing/2014/main" val="1537138327"/>
                    </a:ext>
                  </a:extLst>
                </a:gridCol>
                <a:gridCol w="782068">
                  <a:extLst>
                    <a:ext uri="{9D8B030D-6E8A-4147-A177-3AD203B41FA5}">
                      <a16:colId xmlns:a16="http://schemas.microsoft.com/office/drawing/2014/main" val="3609896730"/>
                    </a:ext>
                  </a:extLst>
                </a:gridCol>
                <a:gridCol w="782068">
                  <a:extLst>
                    <a:ext uri="{9D8B030D-6E8A-4147-A177-3AD203B41FA5}">
                      <a16:colId xmlns:a16="http://schemas.microsoft.com/office/drawing/2014/main" val="1029835096"/>
                    </a:ext>
                  </a:extLst>
                </a:gridCol>
              </a:tblGrid>
              <a:tr h="128239">
                <a:tc>
                  <a:txBody>
                    <a:bodyPr/>
                    <a:lstStyle/>
                    <a:p>
                      <a:pPr algn="l" fontAlgn="b"/>
                      <a:r>
                        <a:rPr lang="en-US" sz="750" b="1" i="0" u="none" strike="noStrike">
                          <a:solidFill>
                            <a:srgbClr val="FFFFFF"/>
                          </a:solidFill>
                          <a:effectLst/>
                          <a:latin typeface="Calibri" panose="020F0502020204030204" pitchFamily="34" charset="0"/>
                        </a:rPr>
                        <a:t>Creative Name</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750" b="1" i="0" u="none" strike="noStrike">
                          <a:solidFill>
                            <a:srgbClr val="FFFFFF"/>
                          </a:solidFill>
                          <a:effectLst/>
                          <a:latin typeface="Calibri" panose="020F0502020204030204" pitchFamily="34" charset="0"/>
                        </a:rPr>
                        <a:t>Impressions</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750" b="1" i="0" u="none" strike="noStrike">
                          <a:solidFill>
                            <a:srgbClr val="FFFFFF"/>
                          </a:solidFill>
                          <a:effectLst/>
                          <a:latin typeface="Calibri" panose="020F0502020204030204" pitchFamily="34" charset="0"/>
                        </a:rPr>
                        <a:t>Clicks</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750" b="1" i="0" u="none" strike="noStrike">
                          <a:solidFill>
                            <a:srgbClr val="FFFFFF"/>
                          </a:solidFill>
                          <a:effectLst/>
                          <a:latin typeface="Calibri" panose="020F0502020204030204" pitchFamily="34" charset="0"/>
                        </a:rPr>
                        <a:t>CTR</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extLst>
                  <a:ext uri="{0D108BD9-81ED-4DB2-BD59-A6C34878D82A}">
                    <a16:rowId xmlns:a16="http://schemas.microsoft.com/office/drawing/2014/main" val="2210556228"/>
                  </a:ext>
                </a:extLst>
              </a:tr>
              <a:tr h="128239">
                <a:tc>
                  <a:txBody>
                    <a:bodyPr/>
                    <a:lstStyle/>
                    <a:p>
                      <a:pPr algn="l" fontAlgn="b"/>
                      <a:r>
                        <a:rPr lang="en-US" sz="750" b="0" i="0" u="none" strike="noStrike">
                          <a:solidFill>
                            <a:srgbClr val="000000"/>
                          </a:solidFill>
                          <a:effectLst/>
                          <a:latin typeface="Calibri" panose="020F0502020204030204" pitchFamily="34" charset="0"/>
                        </a:rPr>
                        <a:t>Bourne Spanish_KOL_160 x 600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7298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179057033"/>
                  </a:ext>
                </a:extLst>
              </a:tr>
              <a:tr h="128239">
                <a:tc>
                  <a:txBody>
                    <a:bodyPr/>
                    <a:lstStyle/>
                    <a:p>
                      <a:pPr algn="l" fontAlgn="b"/>
                      <a:r>
                        <a:rPr lang="en-US" sz="750" b="0" i="0" u="none" strike="noStrike">
                          <a:solidFill>
                            <a:srgbClr val="000000"/>
                          </a:solidFill>
                          <a:effectLst/>
                          <a:latin typeface="Calibri" panose="020F0502020204030204" pitchFamily="34" charset="0"/>
                        </a:rPr>
                        <a:t>Bourne Spanish_KOL_300 x 600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1503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0.20%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528122792"/>
                  </a:ext>
                </a:extLst>
              </a:tr>
              <a:tr h="128239">
                <a:tc>
                  <a:txBody>
                    <a:bodyPr/>
                    <a:lstStyle/>
                    <a:p>
                      <a:pPr algn="l" fontAlgn="b"/>
                      <a:r>
                        <a:rPr lang="en-US" sz="750" b="0" i="0" u="none" strike="noStrike">
                          <a:solidFill>
                            <a:srgbClr val="000000"/>
                          </a:solidFill>
                          <a:effectLst/>
                          <a:latin typeface="Calibri" panose="020F0502020204030204" pitchFamily="34" charset="0"/>
                        </a:rPr>
                        <a:t>Bourne Spanish_KOL_320 x 250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36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060596773"/>
                  </a:ext>
                </a:extLst>
              </a:tr>
              <a:tr h="128239">
                <a:tc>
                  <a:txBody>
                    <a:bodyPr/>
                    <a:lstStyle/>
                    <a:p>
                      <a:pPr algn="l" fontAlgn="b"/>
                      <a:r>
                        <a:rPr lang="en-US" sz="750" b="0" i="0" u="none" strike="noStrike">
                          <a:solidFill>
                            <a:srgbClr val="000000"/>
                          </a:solidFill>
                          <a:effectLst/>
                          <a:latin typeface="Calibri" panose="020F0502020204030204" pitchFamily="34" charset="0"/>
                        </a:rPr>
                        <a:t>Bourne Spanish_KOL_320 x 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7901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959518782"/>
                  </a:ext>
                </a:extLst>
              </a:tr>
              <a:tr h="128239">
                <a:tc>
                  <a:txBody>
                    <a:bodyPr/>
                    <a:lstStyle/>
                    <a:p>
                      <a:pPr algn="l" fontAlgn="b"/>
                      <a:r>
                        <a:rPr lang="en-US" sz="750" b="0" i="0" u="none" strike="noStrike">
                          <a:solidFill>
                            <a:srgbClr val="000000"/>
                          </a:solidFill>
                          <a:effectLst/>
                          <a:latin typeface="Calibri" panose="020F0502020204030204" pitchFamily="34" charset="0"/>
                        </a:rPr>
                        <a:t>Bourne Spanish_KOL_728 x 90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9983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464671748"/>
                  </a:ext>
                </a:extLst>
              </a:tr>
              <a:tr h="128239">
                <a:tc>
                  <a:txBody>
                    <a:bodyPr/>
                    <a:lstStyle/>
                    <a:p>
                      <a:pPr algn="l" fontAlgn="b"/>
                      <a:r>
                        <a:rPr lang="en-US" sz="750" b="0" i="0" u="none" strike="noStrike">
                          <a:solidFill>
                            <a:srgbClr val="000000"/>
                          </a:solidFill>
                          <a:effectLst/>
                          <a:latin typeface="Calibri" panose="020F0502020204030204" pitchFamily="34" charset="0"/>
                        </a:rPr>
                        <a:t>Bourne Spanish_PWLE 160 x 600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2240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0.18%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617693794"/>
                  </a:ext>
                </a:extLst>
              </a:tr>
              <a:tr h="128239">
                <a:tc>
                  <a:txBody>
                    <a:bodyPr/>
                    <a:lstStyle/>
                    <a:p>
                      <a:pPr algn="l" fontAlgn="b"/>
                      <a:r>
                        <a:rPr lang="en-US" sz="750" b="0" i="0" u="none" strike="noStrike">
                          <a:solidFill>
                            <a:srgbClr val="000000"/>
                          </a:solidFill>
                          <a:effectLst/>
                          <a:latin typeface="Calibri" panose="020F0502020204030204" pitchFamily="34" charset="0"/>
                        </a:rPr>
                        <a:t>Bourne Spanish_PWLE 320 x 250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27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5003877"/>
                  </a:ext>
                </a:extLst>
              </a:tr>
              <a:tr h="128239">
                <a:tc>
                  <a:txBody>
                    <a:bodyPr/>
                    <a:lstStyle/>
                    <a:p>
                      <a:pPr algn="l" fontAlgn="b"/>
                      <a:r>
                        <a:rPr lang="en-US" sz="750" b="0" i="0" u="none" strike="noStrike">
                          <a:solidFill>
                            <a:srgbClr val="000000"/>
                          </a:solidFill>
                          <a:effectLst/>
                          <a:latin typeface="Calibri" panose="020F0502020204030204" pitchFamily="34" charset="0"/>
                        </a:rPr>
                        <a:t>Bourne Spanish_PWLE 320 x 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10632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409233328"/>
                  </a:ext>
                </a:extLst>
              </a:tr>
              <a:tr h="128239">
                <a:tc>
                  <a:txBody>
                    <a:bodyPr/>
                    <a:lstStyle/>
                    <a:p>
                      <a:pPr algn="l" fontAlgn="b"/>
                      <a:r>
                        <a:rPr lang="en-US" sz="750" b="0" i="0" u="none" strike="noStrike">
                          <a:solidFill>
                            <a:srgbClr val="000000"/>
                          </a:solidFill>
                          <a:effectLst/>
                          <a:latin typeface="Calibri" panose="020F0502020204030204" pitchFamily="34" charset="0"/>
                        </a:rPr>
                        <a:t>Bourne Spanish_PWLE 728 x 90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9298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0.17%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376035386"/>
                  </a:ext>
                </a:extLst>
              </a:tr>
              <a:tr h="128239">
                <a:tc>
                  <a:txBody>
                    <a:bodyPr/>
                    <a:lstStyle/>
                    <a:p>
                      <a:pPr algn="l" fontAlgn="b"/>
                      <a:r>
                        <a:rPr lang="en-US" sz="750" b="0" i="0" u="none" strike="noStrike">
                          <a:solidFill>
                            <a:srgbClr val="000000"/>
                          </a:solidFill>
                          <a:effectLst/>
                          <a:latin typeface="Calibri" panose="020F0502020204030204" pitchFamily="34" charset="0"/>
                        </a:rPr>
                        <a:t>Bourne Spanish_PWLE_300_x_600__SPANISH_12.2.jpg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1395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511788191"/>
                  </a:ext>
                </a:extLst>
              </a:tr>
              <a:tr h="128239">
                <a:tc>
                  <a:txBody>
                    <a:bodyPr/>
                    <a:lstStyle/>
                    <a:p>
                      <a:pPr algn="l" fontAlgn="b"/>
                      <a:r>
                        <a:rPr lang="en-US" sz="750" b="0" i="0" u="none" strike="noStrike">
                          <a:solidFill>
                            <a:srgbClr val="000000"/>
                          </a:solidFill>
                          <a:effectLst/>
                          <a:latin typeface="Calibri" panose="020F0502020204030204" pitchFamily="34" charset="0"/>
                        </a:rPr>
                        <a:t>Brockton Spanish_KOL_160 x 600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3989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876808613"/>
                  </a:ext>
                </a:extLst>
              </a:tr>
              <a:tr h="128239">
                <a:tc>
                  <a:txBody>
                    <a:bodyPr/>
                    <a:lstStyle/>
                    <a:p>
                      <a:pPr algn="l" fontAlgn="b"/>
                      <a:r>
                        <a:rPr lang="en-US" sz="750" b="0" i="0" u="none" strike="noStrike">
                          <a:solidFill>
                            <a:srgbClr val="000000"/>
                          </a:solidFill>
                          <a:effectLst/>
                          <a:latin typeface="Calibri" panose="020F0502020204030204" pitchFamily="34" charset="0"/>
                        </a:rPr>
                        <a:t>Brockton Spanish_KOL_300 x 600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1590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0.13%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989226661"/>
                  </a:ext>
                </a:extLst>
              </a:tr>
              <a:tr h="128239">
                <a:tc>
                  <a:txBody>
                    <a:bodyPr/>
                    <a:lstStyle/>
                    <a:p>
                      <a:pPr algn="l" fontAlgn="b"/>
                      <a:r>
                        <a:rPr lang="en-US" sz="750" b="0" i="0" u="none" strike="noStrike">
                          <a:solidFill>
                            <a:srgbClr val="000000"/>
                          </a:solidFill>
                          <a:effectLst/>
                          <a:latin typeface="Calibri" panose="020F0502020204030204" pitchFamily="34" charset="0"/>
                        </a:rPr>
                        <a:t>Brockton Spanish_KOL_320 x 250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313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4244969741"/>
                  </a:ext>
                </a:extLst>
              </a:tr>
              <a:tr h="128239">
                <a:tc>
                  <a:txBody>
                    <a:bodyPr/>
                    <a:lstStyle/>
                    <a:p>
                      <a:pPr algn="l" fontAlgn="b"/>
                      <a:r>
                        <a:rPr lang="en-US" sz="750" b="0" i="0" u="none" strike="noStrike">
                          <a:solidFill>
                            <a:srgbClr val="000000"/>
                          </a:solidFill>
                          <a:effectLst/>
                          <a:latin typeface="Calibri" panose="020F0502020204030204" pitchFamily="34" charset="0"/>
                        </a:rPr>
                        <a:t>Brockton Spanish_KOL_320 x 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25335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20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667012336"/>
                  </a:ext>
                </a:extLst>
              </a:tr>
              <a:tr h="128239">
                <a:tc>
                  <a:txBody>
                    <a:bodyPr/>
                    <a:lstStyle/>
                    <a:p>
                      <a:pPr algn="l" fontAlgn="b"/>
                      <a:r>
                        <a:rPr lang="en-US" sz="750" b="0" i="0" u="none" strike="noStrike">
                          <a:solidFill>
                            <a:srgbClr val="000000"/>
                          </a:solidFill>
                          <a:effectLst/>
                          <a:latin typeface="Calibri" panose="020F0502020204030204" pitchFamily="34" charset="0"/>
                        </a:rPr>
                        <a:t>Brockton Spanish_KOL_728 x 90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10092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778086432"/>
                  </a:ext>
                </a:extLst>
              </a:tr>
              <a:tr h="128239">
                <a:tc>
                  <a:txBody>
                    <a:bodyPr/>
                    <a:lstStyle/>
                    <a:p>
                      <a:pPr algn="l" fontAlgn="b"/>
                      <a:r>
                        <a:rPr lang="en-US" sz="750" b="0" i="0" u="none" strike="noStrike">
                          <a:solidFill>
                            <a:srgbClr val="000000"/>
                          </a:solidFill>
                          <a:effectLst/>
                          <a:latin typeface="Calibri" panose="020F0502020204030204" pitchFamily="34" charset="0"/>
                        </a:rPr>
                        <a:t>Brockton Spanish_PWLE 160 x 600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1466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0.34%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4110213632"/>
                  </a:ext>
                </a:extLst>
              </a:tr>
              <a:tr h="128239">
                <a:tc>
                  <a:txBody>
                    <a:bodyPr/>
                    <a:lstStyle/>
                    <a:p>
                      <a:pPr algn="l" fontAlgn="b"/>
                      <a:r>
                        <a:rPr lang="en-US" sz="750" b="0" i="0" u="none" strike="noStrike">
                          <a:solidFill>
                            <a:srgbClr val="000000"/>
                          </a:solidFill>
                          <a:effectLst/>
                          <a:latin typeface="Calibri" panose="020F0502020204030204" pitchFamily="34" charset="0"/>
                        </a:rPr>
                        <a:t>Brockton Spanish_PWLE 320 x 250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720040630"/>
                  </a:ext>
                </a:extLst>
              </a:tr>
              <a:tr h="128239">
                <a:tc>
                  <a:txBody>
                    <a:bodyPr/>
                    <a:lstStyle/>
                    <a:p>
                      <a:pPr algn="l" fontAlgn="b"/>
                      <a:r>
                        <a:rPr lang="en-US" sz="750" b="0" i="0" u="none" strike="noStrike">
                          <a:solidFill>
                            <a:srgbClr val="000000"/>
                          </a:solidFill>
                          <a:effectLst/>
                          <a:latin typeface="Calibri" panose="020F0502020204030204" pitchFamily="34" charset="0"/>
                        </a:rPr>
                        <a:t>Brockton Spanish_PWLE 320 x 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16702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085990414"/>
                  </a:ext>
                </a:extLst>
              </a:tr>
              <a:tr h="128239">
                <a:tc>
                  <a:txBody>
                    <a:bodyPr/>
                    <a:lstStyle/>
                    <a:p>
                      <a:pPr algn="l" fontAlgn="b"/>
                      <a:r>
                        <a:rPr lang="en-US" sz="750" b="0" i="0" u="none" strike="noStrike">
                          <a:solidFill>
                            <a:srgbClr val="000000"/>
                          </a:solidFill>
                          <a:effectLst/>
                          <a:latin typeface="Calibri" panose="020F0502020204030204" pitchFamily="34" charset="0"/>
                        </a:rPr>
                        <a:t>Brockton Spanish_PWLE 728 x 90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5414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0.11%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412233329"/>
                  </a:ext>
                </a:extLst>
              </a:tr>
              <a:tr h="128239">
                <a:tc>
                  <a:txBody>
                    <a:bodyPr/>
                    <a:lstStyle/>
                    <a:p>
                      <a:pPr algn="l" fontAlgn="b"/>
                      <a:r>
                        <a:rPr lang="en-US" sz="750" b="0" i="0" u="none" strike="noStrike">
                          <a:solidFill>
                            <a:srgbClr val="000000"/>
                          </a:solidFill>
                          <a:effectLst/>
                          <a:latin typeface="Calibri" panose="020F0502020204030204" pitchFamily="34" charset="0"/>
                        </a:rPr>
                        <a:t>Brockton Spanish_PWLE_300_x_600__SPANISH_12.2.jpg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675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0.59%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990276607"/>
                  </a:ext>
                </a:extLst>
              </a:tr>
              <a:tr h="128239">
                <a:tc>
                  <a:txBody>
                    <a:bodyPr/>
                    <a:lstStyle/>
                    <a:p>
                      <a:pPr algn="l" fontAlgn="b"/>
                      <a:r>
                        <a:rPr lang="en-US" sz="750" b="0" i="0" u="none" strike="noStrike">
                          <a:solidFill>
                            <a:srgbClr val="000000"/>
                          </a:solidFill>
                          <a:effectLst/>
                          <a:latin typeface="Calibri" panose="020F0502020204030204" pitchFamily="34" charset="0"/>
                        </a:rPr>
                        <a:t>Gloucester Spanish_KOL_160 x 600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3972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388933629"/>
                  </a:ext>
                </a:extLst>
              </a:tr>
              <a:tr h="128239">
                <a:tc>
                  <a:txBody>
                    <a:bodyPr/>
                    <a:lstStyle/>
                    <a:p>
                      <a:pPr algn="l" fontAlgn="b"/>
                      <a:r>
                        <a:rPr lang="en-US" sz="750" b="0" i="0" u="none" strike="noStrike">
                          <a:solidFill>
                            <a:srgbClr val="000000"/>
                          </a:solidFill>
                          <a:effectLst/>
                          <a:latin typeface="Calibri" panose="020F0502020204030204" pitchFamily="34" charset="0"/>
                        </a:rPr>
                        <a:t>Gloucester Spanish_KOL_300 x 600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2880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107312630"/>
                  </a:ext>
                </a:extLst>
              </a:tr>
              <a:tr h="128239">
                <a:tc>
                  <a:txBody>
                    <a:bodyPr/>
                    <a:lstStyle/>
                    <a:p>
                      <a:pPr algn="l" fontAlgn="b"/>
                      <a:r>
                        <a:rPr lang="en-US" sz="750" b="0" i="0" u="none" strike="noStrike">
                          <a:solidFill>
                            <a:srgbClr val="000000"/>
                          </a:solidFill>
                          <a:effectLst/>
                          <a:latin typeface="Calibri" panose="020F0502020204030204" pitchFamily="34" charset="0"/>
                        </a:rPr>
                        <a:t>Gloucester Spanish_KOL_320 x 250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167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959333861"/>
                  </a:ext>
                </a:extLst>
              </a:tr>
              <a:tr h="128239">
                <a:tc>
                  <a:txBody>
                    <a:bodyPr/>
                    <a:lstStyle/>
                    <a:p>
                      <a:pPr algn="l" fontAlgn="b"/>
                      <a:r>
                        <a:rPr lang="en-US" sz="750" b="0" i="0" u="none" strike="noStrike">
                          <a:solidFill>
                            <a:srgbClr val="000000"/>
                          </a:solidFill>
                          <a:effectLst/>
                          <a:latin typeface="Calibri" panose="020F0502020204030204" pitchFamily="34" charset="0"/>
                        </a:rPr>
                        <a:t>Gloucester Spanish_KOL_320 x 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12778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243176504"/>
                  </a:ext>
                </a:extLst>
              </a:tr>
              <a:tr h="128239">
                <a:tc>
                  <a:txBody>
                    <a:bodyPr/>
                    <a:lstStyle/>
                    <a:p>
                      <a:pPr algn="l" fontAlgn="b"/>
                      <a:r>
                        <a:rPr lang="en-US" sz="750" b="0" i="0" u="none" strike="noStrike">
                          <a:solidFill>
                            <a:srgbClr val="000000"/>
                          </a:solidFill>
                          <a:effectLst/>
                          <a:latin typeface="Calibri" panose="020F0502020204030204" pitchFamily="34" charset="0"/>
                        </a:rPr>
                        <a:t>Gloucester Spanish_KOL_728 x 90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11288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954775654"/>
                  </a:ext>
                </a:extLst>
              </a:tr>
              <a:tr h="128239">
                <a:tc>
                  <a:txBody>
                    <a:bodyPr/>
                    <a:lstStyle/>
                    <a:p>
                      <a:pPr algn="l" fontAlgn="b"/>
                      <a:r>
                        <a:rPr lang="en-US" sz="750" b="0" i="0" u="none" strike="noStrike">
                          <a:solidFill>
                            <a:srgbClr val="000000"/>
                          </a:solidFill>
                          <a:effectLst/>
                          <a:latin typeface="Calibri" panose="020F0502020204030204" pitchFamily="34" charset="0"/>
                        </a:rPr>
                        <a:t>Gloucester Spanish_PWLE 160 x 600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2448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0.16%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944962266"/>
                  </a:ext>
                </a:extLst>
              </a:tr>
              <a:tr h="128239">
                <a:tc>
                  <a:txBody>
                    <a:bodyPr/>
                    <a:lstStyle/>
                    <a:p>
                      <a:pPr algn="l" fontAlgn="b"/>
                      <a:r>
                        <a:rPr lang="en-US" sz="750" b="0" i="0" u="none" strike="noStrike">
                          <a:solidFill>
                            <a:srgbClr val="000000"/>
                          </a:solidFill>
                          <a:effectLst/>
                          <a:latin typeface="Calibri" panose="020F0502020204030204" pitchFamily="34" charset="0"/>
                        </a:rPr>
                        <a:t>Gloucester Spanish_PWLE 320 x 250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384050418"/>
                  </a:ext>
                </a:extLst>
              </a:tr>
              <a:tr h="128239">
                <a:tc>
                  <a:txBody>
                    <a:bodyPr/>
                    <a:lstStyle/>
                    <a:p>
                      <a:pPr algn="l" fontAlgn="b"/>
                      <a:r>
                        <a:rPr lang="en-US" sz="750" b="0" i="0" u="none" strike="noStrike">
                          <a:solidFill>
                            <a:srgbClr val="000000"/>
                          </a:solidFill>
                          <a:effectLst/>
                          <a:latin typeface="Calibri" panose="020F0502020204030204" pitchFamily="34" charset="0"/>
                        </a:rPr>
                        <a:t>Gloucester Spanish_PWLE 320 x 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12695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0.13%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275946432"/>
                  </a:ext>
                </a:extLst>
              </a:tr>
              <a:tr h="128239">
                <a:tc>
                  <a:txBody>
                    <a:bodyPr/>
                    <a:lstStyle/>
                    <a:p>
                      <a:pPr algn="l" fontAlgn="b"/>
                      <a:r>
                        <a:rPr lang="en-US" sz="750" b="0" i="0" u="none" strike="noStrike">
                          <a:solidFill>
                            <a:srgbClr val="000000"/>
                          </a:solidFill>
                          <a:effectLst/>
                          <a:latin typeface="Calibri" panose="020F0502020204030204" pitchFamily="34" charset="0"/>
                        </a:rPr>
                        <a:t>Gloucester Spanish_PWLE 728 x 90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7241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0.14%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797990561"/>
                  </a:ext>
                </a:extLst>
              </a:tr>
              <a:tr h="128239">
                <a:tc>
                  <a:txBody>
                    <a:bodyPr/>
                    <a:lstStyle/>
                    <a:p>
                      <a:pPr algn="l" fontAlgn="b"/>
                      <a:r>
                        <a:rPr lang="en-US" sz="750" b="0" i="0" u="none" strike="noStrike">
                          <a:solidFill>
                            <a:srgbClr val="000000"/>
                          </a:solidFill>
                          <a:effectLst/>
                          <a:latin typeface="Calibri" panose="020F0502020204030204" pitchFamily="34" charset="0"/>
                        </a:rPr>
                        <a:t>Gloucester Spanish_PWLE_300_x_600__SPANISH_12.2.jpg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1622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0.25%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450549809"/>
                  </a:ext>
                </a:extLst>
              </a:tr>
              <a:tr h="128239">
                <a:tc>
                  <a:txBody>
                    <a:bodyPr/>
                    <a:lstStyle/>
                    <a:p>
                      <a:pPr algn="l" fontAlgn="b"/>
                      <a:r>
                        <a:rPr lang="en-US" sz="750" b="0" i="0" u="none" strike="noStrike">
                          <a:solidFill>
                            <a:srgbClr val="000000"/>
                          </a:solidFill>
                          <a:effectLst/>
                          <a:latin typeface="Calibri" panose="020F0502020204030204" pitchFamily="34" charset="0"/>
                        </a:rPr>
                        <a:t>Holyoke Spanish_KOL_160 x 600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2027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838595801"/>
                  </a:ext>
                </a:extLst>
              </a:tr>
              <a:tr h="128239">
                <a:tc>
                  <a:txBody>
                    <a:bodyPr/>
                    <a:lstStyle/>
                    <a:p>
                      <a:pPr algn="l" fontAlgn="b"/>
                      <a:r>
                        <a:rPr lang="en-US" sz="750" b="0" i="0" u="none" strike="noStrike">
                          <a:solidFill>
                            <a:srgbClr val="000000"/>
                          </a:solidFill>
                          <a:effectLst/>
                          <a:latin typeface="Calibri" panose="020F0502020204030204" pitchFamily="34" charset="0"/>
                        </a:rPr>
                        <a:t>Holyoke Spanish_KOL_300 x 600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1222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0.16%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3965880313"/>
                  </a:ext>
                </a:extLst>
              </a:tr>
              <a:tr h="128239">
                <a:tc>
                  <a:txBody>
                    <a:bodyPr/>
                    <a:lstStyle/>
                    <a:p>
                      <a:pPr algn="l" fontAlgn="b"/>
                      <a:r>
                        <a:rPr lang="en-US" sz="750" b="0" i="0" u="none" strike="noStrike">
                          <a:solidFill>
                            <a:srgbClr val="000000"/>
                          </a:solidFill>
                          <a:effectLst/>
                          <a:latin typeface="Calibri" panose="020F0502020204030204" pitchFamily="34" charset="0"/>
                        </a:rPr>
                        <a:t>Holyoke Spanish_KOL_320 x 250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33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3424238"/>
                  </a:ext>
                </a:extLst>
              </a:tr>
              <a:tr h="128239">
                <a:tc>
                  <a:txBody>
                    <a:bodyPr/>
                    <a:lstStyle/>
                    <a:p>
                      <a:pPr algn="l" fontAlgn="b"/>
                      <a:r>
                        <a:rPr lang="en-US" sz="750" b="0" i="0" u="none" strike="noStrike">
                          <a:solidFill>
                            <a:srgbClr val="000000"/>
                          </a:solidFill>
                          <a:effectLst/>
                          <a:latin typeface="Calibri" panose="020F0502020204030204" pitchFamily="34" charset="0"/>
                        </a:rPr>
                        <a:t>Holyoke Spanish_KOL_320 x 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14060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17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0.12%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4227240091"/>
                  </a:ext>
                </a:extLst>
              </a:tr>
              <a:tr h="128239">
                <a:tc>
                  <a:txBody>
                    <a:bodyPr/>
                    <a:lstStyle/>
                    <a:p>
                      <a:pPr algn="l" fontAlgn="b"/>
                      <a:r>
                        <a:rPr lang="en-US" sz="750" b="0" i="0" u="none" strike="noStrike">
                          <a:solidFill>
                            <a:srgbClr val="000000"/>
                          </a:solidFill>
                          <a:effectLst/>
                          <a:latin typeface="Calibri" panose="020F0502020204030204" pitchFamily="34" charset="0"/>
                        </a:rPr>
                        <a:t>Holyoke Spanish_KOL_728 x 90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8003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0.04%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1385415807"/>
                  </a:ext>
                </a:extLst>
              </a:tr>
              <a:tr h="128239">
                <a:tc>
                  <a:txBody>
                    <a:bodyPr/>
                    <a:lstStyle/>
                    <a:p>
                      <a:pPr algn="l" fontAlgn="b"/>
                      <a:r>
                        <a:rPr lang="en-US" sz="750" b="0" i="0" u="none" strike="noStrike">
                          <a:solidFill>
                            <a:srgbClr val="000000"/>
                          </a:solidFill>
                          <a:effectLst/>
                          <a:latin typeface="Calibri" panose="020F0502020204030204" pitchFamily="34" charset="0"/>
                        </a:rPr>
                        <a:t>Holyoke Spanish_PWLE 160 x 600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1218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0.08%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3531746534"/>
                  </a:ext>
                </a:extLst>
              </a:tr>
              <a:tr h="128239">
                <a:tc>
                  <a:txBody>
                    <a:bodyPr/>
                    <a:lstStyle/>
                    <a:p>
                      <a:pPr algn="l" fontAlgn="b"/>
                      <a:r>
                        <a:rPr lang="en-US" sz="750" b="0" i="0" u="none" strike="noStrike">
                          <a:solidFill>
                            <a:srgbClr val="000000"/>
                          </a:solidFill>
                          <a:effectLst/>
                          <a:latin typeface="Calibri" panose="020F0502020204030204" pitchFamily="34" charset="0"/>
                        </a:rPr>
                        <a:t>Holyoke Spanish_PWLE 320 x 250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12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2472050026"/>
                  </a:ext>
                </a:extLst>
              </a:tr>
              <a:tr h="128239">
                <a:tc>
                  <a:txBody>
                    <a:bodyPr/>
                    <a:lstStyle/>
                    <a:p>
                      <a:pPr algn="l" fontAlgn="b"/>
                      <a:r>
                        <a:rPr lang="en-US" sz="750" b="0" i="0" u="none" strike="noStrike">
                          <a:solidFill>
                            <a:srgbClr val="000000"/>
                          </a:solidFill>
                          <a:effectLst/>
                          <a:latin typeface="Calibri" panose="020F0502020204030204" pitchFamily="34" charset="0"/>
                        </a:rPr>
                        <a:t>Holyoke Spanish_PWLE 320 x 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15607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18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0.12%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2703446363"/>
                  </a:ext>
                </a:extLst>
              </a:tr>
              <a:tr h="128239">
                <a:tc>
                  <a:txBody>
                    <a:bodyPr/>
                    <a:lstStyle/>
                    <a:p>
                      <a:pPr algn="l" fontAlgn="b"/>
                      <a:r>
                        <a:rPr lang="en-US" sz="750" b="0" i="0" u="none" strike="noStrike">
                          <a:solidFill>
                            <a:srgbClr val="000000"/>
                          </a:solidFill>
                          <a:effectLst/>
                          <a:latin typeface="Calibri" panose="020F0502020204030204" pitchFamily="34" charset="0"/>
                        </a:rPr>
                        <a:t>Holyoke Spanish_PWLE 728 x 90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6007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0.10%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352161276"/>
                  </a:ext>
                </a:extLst>
              </a:tr>
              <a:tr h="128239">
                <a:tc>
                  <a:txBody>
                    <a:bodyPr/>
                    <a:lstStyle/>
                    <a:p>
                      <a:pPr algn="l" fontAlgn="b"/>
                      <a:r>
                        <a:rPr lang="en-US" sz="750" b="0" i="0" u="none" strike="noStrike">
                          <a:solidFill>
                            <a:srgbClr val="000000"/>
                          </a:solidFill>
                          <a:effectLst/>
                          <a:latin typeface="Calibri" panose="020F0502020204030204" pitchFamily="34" charset="0"/>
                        </a:rPr>
                        <a:t>Holyoke Spanish_PWLE_300_x_600__SPANISH_12.2.jpg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1005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dirty="0">
                          <a:solidFill>
                            <a:srgbClr val="000000"/>
                          </a:solidFill>
                          <a:effectLst/>
                          <a:latin typeface="Calibri" panose="020F0502020204030204" pitchFamily="34" charset="0"/>
                        </a:rPr>
                        <a:t>0.40%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3443477309"/>
                  </a:ext>
                </a:extLst>
              </a:tr>
            </a:tbl>
          </a:graphicData>
        </a:graphic>
      </p:graphicFrame>
    </p:spTree>
    <p:extLst>
      <p:ext uri="{BB962C8B-B14F-4D97-AF65-F5344CB8AC3E}">
        <p14:creationId xmlns:p14="http://schemas.microsoft.com/office/powerpoint/2010/main" val="13465436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a:t>
            </a:r>
            <a:r>
              <a:rPr lang="en-US" sz="3000" dirty="0">
                <a:solidFill>
                  <a:srgbClr val="333333">
                    <a:alpha val="100000"/>
                  </a:srgbClr>
                </a:solidFill>
                <a:latin typeface="Arial"/>
              </a:rPr>
              <a:t>SPANISH</a:t>
            </a:r>
            <a:r>
              <a:rPr lang="en-US" sz="3000" u="none" spc="0" dirty="0">
                <a:solidFill>
                  <a:srgbClr val="333333">
                    <a:alpha val="100000"/>
                  </a:srgbClr>
                </a:solidFill>
                <a:latin typeface="Arial"/>
              </a:rPr>
              <a:t> CREATIVE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graphicFrame>
        <p:nvGraphicFramePr>
          <p:cNvPr id="3" name="Table 2">
            <a:extLst>
              <a:ext uri="{FF2B5EF4-FFF2-40B4-BE49-F238E27FC236}">
                <a16:creationId xmlns:a16="http://schemas.microsoft.com/office/drawing/2014/main" id="{975CE599-C86D-42AA-96AD-EC6381AE1ACB}"/>
              </a:ext>
            </a:extLst>
          </p:cNvPr>
          <p:cNvGraphicFramePr>
            <a:graphicFrameLocks noGrp="1"/>
          </p:cNvGraphicFramePr>
          <p:nvPr>
            <p:extLst>
              <p:ext uri="{D42A27DB-BD31-4B8C-83A1-F6EECF244321}">
                <p14:modId xmlns:p14="http://schemas.microsoft.com/office/powerpoint/2010/main" val="1452686339"/>
              </p:ext>
            </p:extLst>
          </p:nvPr>
        </p:nvGraphicFramePr>
        <p:xfrm>
          <a:off x="1905001" y="1371600"/>
          <a:ext cx="5105398" cy="5257799"/>
        </p:xfrm>
        <a:graphic>
          <a:graphicData uri="http://schemas.openxmlformats.org/drawingml/2006/table">
            <a:tbl>
              <a:tblPr/>
              <a:tblGrid>
                <a:gridCol w="2891374">
                  <a:extLst>
                    <a:ext uri="{9D8B030D-6E8A-4147-A177-3AD203B41FA5}">
                      <a16:colId xmlns:a16="http://schemas.microsoft.com/office/drawing/2014/main" val="3420090716"/>
                    </a:ext>
                  </a:extLst>
                </a:gridCol>
                <a:gridCol w="738008">
                  <a:extLst>
                    <a:ext uri="{9D8B030D-6E8A-4147-A177-3AD203B41FA5}">
                      <a16:colId xmlns:a16="http://schemas.microsoft.com/office/drawing/2014/main" val="2013616428"/>
                    </a:ext>
                  </a:extLst>
                </a:gridCol>
                <a:gridCol w="738008">
                  <a:extLst>
                    <a:ext uri="{9D8B030D-6E8A-4147-A177-3AD203B41FA5}">
                      <a16:colId xmlns:a16="http://schemas.microsoft.com/office/drawing/2014/main" val="546805801"/>
                    </a:ext>
                  </a:extLst>
                </a:gridCol>
                <a:gridCol w="738008">
                  <a:extLst>
                    <a:ext uri="{9D8B030D-6E8A-4147-A177-3AD203B41FA5}">
                      <a16:colId xmlns:a16="http://schemas.microsoft.com/office/drawing/2014/main" val="1501818859"/>
                    </a:ext>
                  </a:extLst>
                </a:gridCol>
              </a:tblGrid>
              <a:tr h="128239">
                <a:tc>
                  <a:txBody>
                    <a:bodyPr/>
                    <a:lstStyle/>
                    <a:p>
                      <a:pPr algn="l" fontAlgn="b"/>
                      <a:r>
                        <a:rPr lang="en-US" sz="750" b="1" i="0" u="none" strike="noStrike">
                          <a:solidFill>
                            <a:srgbClr val="FFFFFF"/>
                          </a:solidFill>
                          <a:effectLst/>
                          <a:latin typeface="Calibri" panose="020F0502020204030204" pitchFamily="34" charset="0"/>
                        </a:rPr>
                        <a:t>Creative Name</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750" b="1" i="0" u="none" strike="noStrike">
                          <a:solidFill>
                            <a:srgbClr val="FFFFFF"/>
                          </a:solidFill>
                          <a:effectLst/>
                          <a:latin typeface="Calibri" panose="020F0502020204030204" pitchFamily="34" charset="0"/>
                        </a:rPr>
                        <a:t>Impressions</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750" b="1" i="0" u="none" strike="noStrike">
                          <a:solidFill>
                            <a:srgbClr val="FFFFFF"/>
                          </a:solidFill>
                          <a:effectLst/>
                          <a:latin typeface="Calibri" panose="020F0502020204030204" pitchFamily="34" charset="0"/>
                        </a:rPr>
                        <a:t>Clicks</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750" b="1" i="0" u="none" strike="noStrike">
                          <a:solidFill>
                            <a:srgbClr val="FFFFFF"/>
                          </a:solidFill>
                          <a:effectLst/>
                          <a:latin typeface="Calibri" panose="020F0502020204030204" pitchFamily="34" charset="0"/>
                        </a:rPr>
                        <a:t>CTR</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extLst>
                  <a:ext uri="{0D108BD9-81ED-4DB2-BD59-A6C34878D82A}">
                    <a16:rowId xmlns:a16="http://schemas.microsoft.com/office/drawing/2014/main" val="4243227386"/>
                  </a:ext>
                </a:extLst>
              </a:tr>
              <a:tr h="128239">
                <a:tc>
                  <a:txBody>
                    <a:bodyPr/>
                    <a:lstStyle/>
                    <a:p>
                      <a:pPr algn="l" fontAlgn="b"/>
                      <a:r>
                        <a:rPr lang="en-US" sz="750" b="0" i="0" u="none" strike="noStrike">
                          <a:solidFill>
                            <a:srgbClr val="000000"/>
                          </a:solidFill>
                          <a:effectLst/>
                          <a:latin typeface="Calibri" panose="020F0502020204030204" pitchFamily="34" charset="0"/>
                        </a:rPr>
                        <a:t>Lowell Spanish_KOL_160 x 600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3725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486464851"/>
                  </a:ext>
                </a:extLst>
              </a:tr>
              <a:tr h="128239">
                <a:tc>
                  <a:txBody>
                    <a:bodyPr/>
                    <a:lstStyle/>
                    <a:p>
                      <a:pPr algn="l" fontAlgn="b"/>
                      <a:r>
                        <a:rPr lang="en-US" sz="750" b="0" i="0" u="none" strike="noStrike">
                          <a:solidFill>
                            <a:srgbClr val="000000"/>
                          </a:solidFill>
                          <a:effectLst/>
                          <a:latin typeface="Calibri" panose="020F0502020204030204" pitchFamily="34" charset="0"/>
                        </a:rPr>
                        <a:t>Lowell Spanish_KOL_300 x 600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2755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521524572"/>
                  </a:ext>
                </a:extLst>
              </a:tr>
              <a:tr h="128239">
                <a:tc>
                  <a:txBody>
                    <a:bodyPr/>
                    <a:lstStyle/>
                    <a:p>
                      <a:pPr algn="l" fontAlgn="b"/>
                      <a:r>
                        <a:rPr lang="en-US" sz="750" b="0" i="0" u="none" strike="noStrike">
                          <a:solidFill>
                            <a:srgbClr val="000000"/>
                          </a:solidFill>
                          <a:effectLst/>
                          <a:latin typeface="Calibri" panose="020F0502020204030204" pitchFamily="34" charset="0"/>
                        </a:rPr>
                        <a:t>Lowell Spanish_KOL_320 x 250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041382182"/>
                  </a:ext>
                </a:extLst>
              </a:tr>
              <a:tr h="128239">
                <a:tc>
                  <a:txBody>
                    <a:bodyPr/>
                    <a:lstStyle/>
                    <a:p>
                      <a:pPr algn="l" fontAlgn="b"/>
                      <a:r>
                        <a:rPr lang="en-US" sz="750" b="0" i="0" u="none" strike="noStrike">
                          <a:solidFill>
                            <a:srgbClr val="000000"/>
                          </a:solidFill>
                          <a:effectLst/>
                          <a:latin typeface="Calibri" panose="020F0502020204030204" pitchFamily="34" charset="0"/>
                        </a:rPr>
                        <a:t>Lowell Spanish_KOL_320 x 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21762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127526455"/>
                  </a:ext>
                </a:extLst>
              </a:tr>
              <a:tr h="128239">
                <a:tc>
                  <a:txBody>
                    <a:bodyPr/>
                    <a:lstStyle/>
                    <a:p>
                      <a:pPr algn="l" fontAlgn="b"/>
                      <a:r>
                        <a:rPr lang="en-US" sz="750" b="0" i="0" u="none" strike="noStrike">
                          <a:solidFill>
                            <a:srgbClr val="000000"/>
                          </a:solidFill>
                          <a:effectLst/>
                          <a:latin typeface="Calibri" panose="020F0502020204030204" pitchFamily="34" charset="0"/>
                        </a:rPr>
                        <a:t>Lowell Spanish_KOL_728 x 90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11033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298038307"/>
                  </a:ext>
                </a:extLst>
              </a:tr>
              <a:tr h="128239">
                <a:tc>
                  <a:txBody>
                    <a:bodyPr/>
                    <a:lstStyle/>
                    <a:p>
                      <a:pPr algn="l" fontAlgn="b"/>
                      <a:r>
                        <a:rPr lang="en-US" sz="750" b="0" i="0" u="none" strike="noStrike">
                          <a:solidFill>
                            <a:srgbClr val="000000"/>
                          </a:solidFill>
                          <a:effectLst/>
                          <a:latin typeface="Calibri" panose="020F0502020204030204" pitchFamily="34" charset="0"/>
                        </a:rPr>
                        <a:t>Lowell Spanish_PWLE 160 x 600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1525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0.13%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40041716"/>
                  </a:ext>
                </a:extLst>
              </a:tr>
              <a:tr h="128239">
                <a:tc>
                  <a:txBody>
                    <a:bodyPr/>
                    <a:lstStyle/>
                    <a:p>
                      <a:pPr algn="l" fontAlgn="b"/>
                      <a:r>
                        <a:rPr lang="en-US" sz="750" b="0" i="0" u="none" strike="noStrike">
                          <a:solidFill>
                            <a:srgbClr val="000000"/>
                          </a:solidFill>
                          <a:effectLst/>
                          <a:latin typeface="Calibri" panose="020F0502020204030204" pitchFamily="34" charset="0"/>
                        </a:rPr>
                        <a:t>Lowell Spanish_PWLE 320 x 250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804669003"/>
                  </a:ext>
                </a:extLst>
              </a:tr>
              <a:tr h="128239">
                <a:tc>
                  <a:txBody>
                    <a:bodyPr/>
                    <a:lstStyle/>
                    <a:p>
                      <a:pPr algn="l" fontAlgn="b"/>
                      <a:r>
                        <a:rPr lang="en-US" sz="750" b="0" i="0" u="none" strike="noStrike">
                          <a:solidFill>
                            <a:srgbClr val="000000"/>
                          </a:solidFill>
                          <a:effectLst/>
                          <a:latin typeface="Calibri" panose="020F0502020204030204" pitchFamily="34" charset="0"/>
                        </a:rPr>
                        <a:t>Lowell Spanish_PWLE 320 x 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15523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0.12%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003819032"/>
                  </a:ext>
                </a:extLst>
              </a:tr>
              <a:tr h="128239">
                <a:tc>
                  <a:txBody>
                    <a:bodyPr/>
                    <a:lstStyle/>
                    <a:p>
                      <a:pPr algn="l" fontAlgn="b"/>
                      <a:r>
                        <a:rPr lang="en-US" sz="750" b="0" i="0" u="none" strike="noStrike">
                          <a:solidFill>
                            <a:srgbClr val="000000"/>
                          </a:solidFill>
                          <a:effectLst/>
                          <a:latin typeface="Calibri" panose="020F0502020204030204" pitchFamily="34" charset="0"/>
                        </a:rPr>
                        <a:t>Lowell Spanish_PWLE 728 x 90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5761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0.21%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965310668"/>
                  </a:ext>
                </a:extLst>
              </a:tr>
              <a:tr h="128239">
                <a:tc>
                  <a:txBody>
                    <a:bodyPr/>
                    <a:lstStyle/>
                    <a:p>
                      <a:pPr algn="l" fontAlgn="b"/>
                      <a:r>
                        <a:rPr lang="en-US" sz="750" b="0" i="0" u="none" strike="noStrike">
                          <a:solidFill>
                            <a:srgbClr val="000000"/>
                          </a:solidFill>
                          <a:effectLst/>
                          <a:latin typeface="Calibri" panose="020F0502020204030204" pitchFamily="34" charset="0"/>
                        </a:rPr>
                        <a:t>Lowell Spanish_PWLE_300_x_600__SPANISH_12.2.jpg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1015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4072902688"/>
                  </a:ext>
                </a:extLst>
              </a:tr>
              <a:tr h="128239">
                <a:tc>
                  <a:txBody>
                    <a:bodyPr/>
                    <a:lstStyle/>
                    <a:p>
                      <a:pPr algn="l" fontAlgn="b"/>
                      <a:r>
                        <a:rPr lang="en-US" sz="750" b="0" i="0" u="none" strike="noStrike">
                          <a:solidFill>
                            <a:srgbClr val="000000"/>
                          </a:solidFill>
                          <a:effectLst/>
                          <a:latin typeface="Calibri" panose="020F0502020204030204" pitchFamily="34" charset="0"/>
                        </a:rPr>
                        <a:t>Plymouth Spanish_KOL_160 x 600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1610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507488244"/>
                  </a:ext>
                </a:extLst>
              </a:tr>
              <a:tr h="128239">
                <a:tc>
                  <a:txBody>
                    <a:bodyPr/>
                    <a:lstStyle/>
                    <a:p>
                      <a:pPr algn="l" fontAlgn="b"/>
                      <a:r>
                        <a:rPr lang="en-US" sz="750" b="0" i="0" u="none" strike="noStrike">
                          <a:solidFill>
                            <a:srgbClr val="000000"/>
                          </a:solidFill>
                          <a:effectLst/>
                          <a:latin typeface="Calibri" panose="020F0502020204030204" pitchFamily="34" charset="0"/>
                        </a:rPr>
                        <a:t>Plymouth Spanish_KOL_300 x 600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967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264177597"/>
                  </a:ext>
                </a:extLst>
              </a:tr>
              <a:tr h="128239">
                <a:tc>
                  <a:txBody>
                    <a:bodyPr/>
                    <a:lstStyle/>
                    <a:p>
                      <a:pPr algn="l" fontAlgn="b"/>
                      <a:r>
                        <a:rPr lang="en-US" sz="750" b="0" i="0" u="none" strike="noStrike">
                          <a:solidFill>
                            <a:srgbClr val="000000"/>
                          </a:solidFill>
                          <a:effectLst/>
                          <a:latin typeface="Calibri" panose="020F0502020204030204" pitchFamily="34" charset="0"/>
                        </a:rPr>
                        <a:t>Plymouth Spanish_KOL_320 x 250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29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653552560"/>
                  </a:ext>
                </a:extLst>
              </a:tr>
              <a:tr h="128239">
                <a:tc>
                  <a:txBody>
                    <a:bodyPr/>
                    <a:lstStyle/>
                    <a:p>
                      <a:pPr algn="l" fontAlgn="b"/>
                      <a:r>
                        <a:rPr lang="en-US" sz="750" b="0" i="0" u="none" strike="noStrike">
                          <a:solidFill>
                            <a:srgbClr val="000000"/>
                          </a:solidFill>
                          <a:effectLst/>
                          <a:latin typeface="Calibri" panose="020F0502020204030204" pitchFamily="34" charset="0"/>
                        </a:rPr>
                        <a:t>Plymouth Spanish_KOL_320 x 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9662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0.11%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333260585"/>
                  </a:ext>
                </a:extLst>
              </a:tr>
              <a:tr h="128239">
                <a:tc>
                  <a:txBody>
                    <a:bodyPr/>
                    <a:lstStyle/>
                    <a:p>
                      <a:pPr algn="l" fontAlgn="b"/>
                      <a:r>
                        <a:rPr lang="en-US" sz="750" b="0" i="0" u="none" strike="noStrike">
                          <a:solidFill>
                            <a:srgbClr val="000000"/>
                          </a:solidFill>
                          <a:effectLst/>
                          <a:latin typeface="Calibri" panose="020F0502020204030204" pitchFamily="34" charset="0"/>
                        </a:rPr>
                        <a:t>Plymouth Spanish_KOL_728 x 90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5849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0.12%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183337000"/>
                  </a:ext>
                </a:extLst>
              </a:tr>
              <a:tr h="128239">
                <a:tc>
                  <a:txBody>
                    <a:bodyPr/>
                    <a:lstStyle/>
                    <a:p>
                      <a:pPr algn="l" fontAlgn="b"/>
                      <a:r>
                        <a:rPr lang="en-US" sz="750" b="0" i="0" u="none" strike="noStrike">
                          <a:solidFill>
                            <a:srgbClr val="000000"/>
                          </a:solidFill>
                          <a:effectLst/>
                          <a:latin typeface="Calibri" panose="020F0502020204030204" pitchFamily="34" charset="0"/>
                        </a:rPr>
                        <a:t>Plymouth Spanish_PWLE 160 x 600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1763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0.17%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4027105793"/>
                  </a:ext>
                </a:extLst>
              </a:tr>
              <a:tr h="128239">
                <a:tc>
                  <a:txBody>
                    <a:bodyPr/>
                    <a:lstStyle/>
                    <a:p>
                      <a:pPr algn="l" fontAlgn="b"/>
                      <a:r>
                        <a:rPr lang="en-US" sz="750" b="0" i="0" u="none" strike="noStrike">
                          <a:solidFill>
                            <a:srgbClr val="000000"/>
                          </a:solidFill>
                          <a:effectLst/>
                          <a:latin typeface="Calibri" panose="020F0502020204030204" pitchFamily="34" charset="0"/>
                        </a:rPr>
                        <a:t>Plymouth Spanish_PWLE 320 x 250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096664841"/>
                  </a:ext>
                </a:extLst>
              </a:tr>
              <a:tr h="128239">
                <a:tc>
                  <a:txBody>
                    <a:bodyPr/>
                    <a:lstStyle/>
                    <a:p>
                      <a:pPr algn="l" fontAlgn="b"/>
                      <a:r>
                        <a:rPr lang="en-US" sz="750" b="0" i="0" u="none" strike="noStrike">
                          <a:solidFill>
                            <a:srgbClr val="000000"/>
                          </a:solidFill>
                          <a:effectLst/>
                          <a:latin typeface="Calibri" panose="020F0502020204030204" pitchFamily="34" charset="0"/>
                        </a:rPr>
                        <a:t>Plymouth Spanish_PWLE 320 x 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12225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0.13%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707961706"/>
                  </a:ext>
                </a:extLst>
              </a:tr>
              <a:tr h="128239">
                <a:tc>
                  <a:txBody>
                    <a:bodyPr/>
                    <a:lstStyle/>
                    <a:p>
                      <a:pPr algn="l" fontAlgn="b"/>
                      <a:r>
                        <a:rPr lang="en-US" sz="750" b="0" i="0" u="none" strike="noStrike">
                          <a:solidFill>
                            <a:srgbClr val="000000"/>
                          </a:solidFill>
                          <a:effectLst/>
                          <a:latin typeface="Calibri" panose="020F0502020204030204" pitchFamily="34" charset="0"/>
                        </a:rPr>
                        <a:t>Plymouth Spanish_PWLE 728 x 90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7357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0.22%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996645702"/>
                  </a:ext>
                </a:extLst>
              </a:tr>
              <a:tr h="128239">
                <a:tc>
                  <a:txBody>
                    <a:bodyPr/>
                    <a:lstStyle/>
                    <a:p>
                      <a:pPr algn="l" fontAlgn="b"/>
                      <a:r>
                        <a:rPr lang="en-US" sz="750" b="0" i="0" u="none" strike="noStrike">
                          <a:solidFill>
                            <a:srgbClr val="000000"/>
                          </a:solidFill>
                          <a:effectLst/>
                          <a:latin typeface="Calibri" panose="020F0502020204030204" pitchFamily="34" charset="0"/>
                        </a:rPr>
                        <a:t>Plymouth Spanish_PWLE_300_x_600__SPANISH_12.2.jpg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1026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010444122"/>
                  </a:ext>
                </a:extLst>
              </a:tr>
              <a:tr h="128239">
                <a:tc>
                  <a:txBody>
                    <a:bodyPr/>
                    <a:lstStyle/>
                    <a:p>
                      <a:pPr algn="l" fontAlgn="b"/>
                      <a:r>
                        <a:rPr lang="en-US" sz="750" b="0" i="0" u="none" strike="noStrike">
                          <a:solidFill>
                            <a:srgbClr val="000000"/>
                          </a:solidFill>
                          <a:effectLst/>
                          <a:latin typeface="Calibri" panose="020F0502020204030204" pitchFamily="34" charset="0"/>
                        </a:rPr>
                        <a:t>Salem Spanish_KOL_160 x 600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7432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070728213"/>
                  </a:ext>
                </a:extLst>
              </a:tr>
              <a:tr h="128239">
                <a:tc>
                  <a:txBody>
                    <a:bodyPr/>
                    <a:lstStyle/>
                    <a:p>
                      <a:pPr algn="l" fontAlgn="b"/>
                      <a:r>
                        <a:rPr lang="en-US" sz="750" b="0" i="0" u="none" strike="noStrike">
                          <a:solidFill>
                            <a:srgbClr val="000000"/>
                          </a:solidFill>
                          <a:effectLst/>
                          <a:latin typeface="Calibri" panose="020F0502020204030204" pitchFamily="34" charset="0"/>
                        </a:rPr>
                        <a:t>Salem Spanish_KOL_300 x 600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2605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692364330"/>
                  </a:ext>
                </a:extLst>
              </a:tr>
              <a:tr h="128239">
                <a:tc>
                  <a:txBody>
                    <a:bodyPr/>
                    <a:lstStyle/>
                    <a:p>
                      <a:pPr algn="l" fontAlgn="b"/>
                      <a:r>
                        <a:rPr lang="en-US" sz="750" b="0" i="0" u="none" strike="noStrike">
                          <a:solidFill>
                            <a:srgbClr val="000000"/>
                          </a:solidFill>
                          <a:effectLst/>
                          <a:latin typeface="Calibri" panose="020F0502020204030204" pitchFamily="34" charset="0"/>
                        </a:rPr>
                        <a:t>Salem Spanish_KOL_320 x 250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27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006367308"/>
                  </a:ext>
                </a:extLst>
              </a:tr>
              <a:tr h="128239">
                <a:tc>
                  <a:txBody>
                    <a:bodyPr/>
                    <a:lstStyle/>
                    <a:p>
                      <a:pPr algn="l" fontAlgn="b"/>
                      <a:r>
                        <a:rPr lang="en-US" sz="750" b="0" i="0" u="none" strike="noStrike">
                          <a:solidFill>
                            <a:srgbClr val="000000"/>
                          </a:solidFill>
                          <a:effectLst/>
                          <a:latin typeface="Calibri" panose="020F0502020204030204" pitchFamily="34" charset="0"/>
                        </a:rPr>
                        <a:t>Salem Spanish_KOL_320 x 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14798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0.11%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534160326"/>
                  </a:ext>
                </a:extLst>
              </a:tr>
              <a:tr h="128239">
                <a:tc>
                  <a:txBody>
                    <a:bodyPr/>
                    <a:lstStyle/>
                    <a:p>
                      <a:pPr algn="l" fontAlgn="b"/>
                      <a:r>
                        <a:rPr lang="en-US" sz="750" b="0" i="0" u="none" strike="noStrike">
                          <a:solidFill>
                            <a:srgbClr val="000000"/>
                          </a:solidFill>
                          <a:effectLst/>
                          <a:latin typeface="Calibri" panose="020F0502020204030204" pitchFamily="34" charset="0"/>
                        </a:rPr>
                        <a:t>Salem Spanish_KOL_728 x 90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12603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907128432"/>
                  </a:ext>
                </a:extLst>
              </a:tr>
              <a:tr h="128239">
                <a:tc>
                  <a:txBody>
                    <a:bodyPr/>
                    <a:lstStyle/>
                    <a:p>
                      <a:pPr algn="l" fontAlgn="b"/>
                      <a:r>
                        <a:rPr lang="en-US" sz="750" b="0" i="0" u="none" strike="noStrike">
                          <a:solidFill>
                            <a:srgbClr val="000000"/>
                          </a:solidFill>
                          <a:effectLst/>
                          <a:latin typeface="Calibri" panose="020F0502020204030204" pitchFamily="34" charset="0"/>
                        </a:rPr>
                        <a:t>Salem Spanish_PWLE 160 x 600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2598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0.12%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121009518"/>
                  </a:ext>
                </a:extLst>
              </a:tr>
              <a:tr h="128239">
                <a:tc>
                  <a:txBody>
                    <a:bodyPr/>
                    <a:lstStyle/>
                    <a:p>
                      <a:pPr algn="l" fontAlgn="b"/>
                      <a:r>
                        <a:rPr lang="en-US" sz="750" b="0" i="0" u="none" strike="noStrike">
                          <a:solidFill>
                            <a:srgbClr val="000000"/>
                          </a:solidFill>
                          <a:effectLst/>
                          <a:latin typeface="Calibri" panose="020F0502020204030204" pitchFamily="34" charset="0"/>
                        </a:rPr>
                        <a:t>Salem Spanish_PWLE 320 x 250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242238139"/>
                  </a:ext>
                </a:extLst>
              </a:tr>
              <a:tr h="128239">
                <a:tc>
                  <a:txBody>
                    <a:bodyPr/>
                    <a:lstStyle/>
                    <a:p>
                      <a:pPr algn="l" fontAlgn="b"/>
                      <a:r>
                        <a:rPr lang="en-US" sz="750" b="0" i="0" u="none" strike="noStrike">
                          <a:solidFill>
                            <a:srgbClr val="000000"/>
                          </a:solidFill>
                          <a:effectLst/>
                          <a:latin typeface="Calibri" panose="020F0502020204030204" pitchFamily="34" charset="0"/>
                        </a:rPr>
                        <a:t>Salem Spanish_PWLE 320 x 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12269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21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0.17%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37461453"/>
                  </a:ext>
                </a:extLst>
              </a:tr>
              <a:tr h="128239">
                <a:tc>
                  <a:txBody>
                    <a:bodyPr/>
                    <a:lstStyle/>
                    <a:p>
                      <a:pPr algn="l" fontAlgn="b"/>
                      <a:r>
                        <a:rPr lang="en-US" sz="750" b="0" i="0" u="none" strike="noStrike">
                          <a:solidFill>
                            <a:srgbClr val="000000"/>
                          </a:solidFill>
                          <a:effectLst/>
                          <a:latin typeface="Calibri" panose="020F0502020204030204" pitchFamily="34" charset="0"/>
                        </a:rPr>
                        <a:t>Salem Spanish_PWLE 728 x 90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7737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0.13%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208494673"/>
                  </a:ext>
                </a:extLst>
              </a:tr>
              <a:tr h="128239">
                <a:tc>
                  <a:txBody>
                    <a:bodyPr/>
                    <a:lstStyle/>
                    <a:p>
                      <a:pPr algn="l" fontAlgn="b"/>
                      <a:r>
                        <a:rPr lang="en-US" sz="750" b="0" i="0" u="none" strike="noStrike">
                          <a:solidFill>
                            <a:srgbClr val="000000"/>
                          </a:solidFill>
                          <a:effectLst/>
                          <a:latin typeface="Calibri" panose="020F0502020204030204" pitchFamily="34" charset="0"/>
                        </a:rPr>
                        <a:t>Salem Spanish_PWLE_300_x_600__SPANISH_12.2.jpg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1720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50" b="0" i="0" u="none" strike="noStrike">
                          <a:solidFill>
                            <a:srgbClr val="000000"/>
                          </a:solidFill>
                          <a:effectLst/>
                          <a:latin typeface="Calibri" panose="020F0502020204030204" pitchFamily="34" charset="0"/>
                        </a:rPr>
                        <a:t>0.17%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302972541"/>
                  </a:ext>
                </a:extLst>
              </a:tr>
              <a:tr h="128239">
                <a:tc>
                  <a:txBody>
                    <a:bodyPr/>
                    <a:lstStyle/>
                    <a:p>
                      <a:pPr algn="l" fontAlgn="b"/>
                      <a:r>
                        <a:rPr lang="de-DE" sz="750" b="0" i="0" u="none" strike="noStrike">
                          <a:solidFill>
                            <a:srgbClr val="000000"/>
                          </a:solidFill>
                          <a:effectLst/>
                          <a:latin typeface="Calibri" panose="020F0502020204030204" pitchFamily="34" charset="0"/>
                        </a:rPr>
                        <a:t>Sandwich Spanish_KOL_160 x 600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6078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0.02%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2382624900"/>
                  </a:ext>
                </a:extLst>
              </a:tr>
              <a:tr h="128239">
                <a:tc>
                  <a:txBody>
                    <a:bodyPr/>
                    <a:lstStyle/>
                    <a:p>
                      <a:pPr algn="l" fontAlgn="b"/>
                      <a:r>
                        <a:rPr lang="de-DE" sz="750" b="0" i="0" u="none" strike="noStrike">
                          <a:solidFill>
                            <a:srgbClr val="000000"/>
                          </a:solidFill>
                          <a:effectLst/>
                          <a:latin typeface="Calibri" panose="020F0502020204030204" pitchFamily="34" charset="0"/>
                        </a:rPr>
                        <a:t>Sandwich Spanish_KOL_300 x 600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1053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0.28%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927524181"/>
                  </a:ext>
                </a:extLst>
              </a:tr>
              <a:tr h="128239">
                <a:tc>
                  <a:txBody>
                    <a:bodyPr/>
                    <a:lstStyle/>
                    <a:p>
                      <a:pPr algn="l" fontAlgn="b"/>
                      <a:r>
                        <a:rPr lang="de-DE" sz="750" b="0" i="0" u="none" strike="noStrike">
                          <a:solidFill>
                            <a:srgbClr val="000000"/>
                          </a:solidFill>
                          <a:effectLst/>
                          <a:latin typeface="Calibri" panose="020F0502020204030204" pitchFamily="34" charset="0"/>
                        </a:rPr>
                        <a:t>Sandwich Spanish_KOL_320 x 250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44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2921449390"/>
                  </a:ext>
                </a:extLst>
              </a:tr>
              <a:tr h="128239">
                <a:tc>
                  <a:txBody>
                    <a:bodyPr/>
                    <a:lstStyle/>
                    <a:p>
                      <a:pPr algn="l" fontAlgn="b"/>
                      <a:r>
                        <a:rPr lang="de-DE" sz="750" b="0" i="0" u="none" strike="noStrike">
                          <a:solidFill>
                            <a:srgbClr val="000000"/>
                          </a:solidFill>
                          <a:effectLst/>
                          <a:latin typeface="Calibri" panose="020F0502020204030204" pitchFamily="34" charset="0"/>
                        </a:rPr>
                        <a:t>Sandwich Spanish_KOL_320 x 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5631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0.07%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3933612040"/>
                  </a:ext>
                </a:extLst>
              </a:tr>
              <a:tr h="128239">
                <a:tc>
                  <a:txBody>
                    <a:bodyPr/>
                    <a:lstStyle/>
                    <a:p>
                      <a:pPr algn="l" fontAlgn="b"/>
                      <a:r>
                        <a:rPr lang="de-DE" sz="750" b="0" i="0" u="none" strike="noStrike">
                          <a:solidFill>
                            <a:srgbClr val="000000"/>
                          </a:solidFill>
                          <a:effectLst/>
                          <a:latin typeface="Calibri" panose="020F0502020204030204" pitchFamily="34" charset="0"/>
                        </a:rPr>
                        <a:t>Sandwich Spanish_KOL_728 x 90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8048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0.01%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4041208065"/>
                  </a:ext>
                </a:extLst>
              </a:tr>
              <a:tr h="128239">
                <a:tc>
                  <a:txBody>
                    <a:bodyPr/>
                    <a:lstStyle/>
                    <a:p>
                      <a:pPr algn="l" fontAlgn="b"/>
                      <a:r>
                        <a:rPr lang="en-US" sz="750" b="0" i="0" u="none" strike="noStrike">
                          <a:solidFill>
                            <a:srgbClr val="000000"/>
                          </a:solidFill>
                          <a:effectLst/>
                          <a:latin typeface="Calibri" panose="020F0502020204030204" pitchFamily="34" charset="0"/>
                        </a:rPr>
                        <a:t>Sandwich Spanish_PWLE 160 x 600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1616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0.25%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461638816"/>
                  </a:ext>
                </a:extLst>
              </a:tr>
              <a:tr h="128239">
                <a:tc>
                  <a:txBody>
                    <a:bodyPr/>
                    <a:lstStyle/>
                    <a:p>
                      <a:pPr algn="l" fontAlgn="b"/>
                      <a:r>
                        <a:rPr lang="en-US" sz="750" b="0" i="0" u="none" strike="noStrike">
                          <a:solidFill>
                            <a:srgbClr val="000000"/>
                          </a:solidFill>
                          <a:effectLst/>
                          <a:latin typeface="Calibri" panose="020F0502020204030204" pitchFamily="34" charset="0"/>
                        </a:rPr>
                        <a:t>Sandwich Spanish_PWLE 320 x 250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2194967207"/>
                  </a:ext>
                </a:extLst>
              </a:tr>
              <a:tr h="128239">
                <a:tc>
                  <a:txBody>
                    <a:bodyPr/>
                    <a:lstStyle/>
                    <a:p>
                      <a:pPr algn="l" fontAlgn="b"/>
                      <a:r>
                        <a:rPr lang="en-US" sz="750" b="0" i="0" u="none" strike="noStrike">
                          <a:solidFill>
                            <a:srgbClr val="000000"/>
                          </a:solidFill>
                          <a:effectLst/>
                          <a:latin typeface="Calibri" panose="020F0502020204030204" pitchFamily="34" charset="0"/>
                        </a:rPr>
                        <a:t>Sandwich Spanish_PWLE 320 x 50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11114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14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0.13%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2515170245"/>
                  </a:ext>
                </a:extLst>
              </a:tr>
              <a:tr h="128239">
                <a:tc>
                  <a:txBody>
                    <a:bodyPr/>
                    <a:lstStyle/>
                    <a:p>
                      <a:pPr algn="l" fontAlgn="b"/>
                      <a:r>
                        <a:rPr lang="en-US" sz="750" b="0" i="0" u="none" strike="noStrike">
                          <a:solidFill>
                            <a:srgbClr val="000000"/>
                          </a:solidFill>
                          <a:effectLst/>
                          <a:latin typeface="Calibri" panose="020F0502020204030204" pitchFamily="34" charset="0"/>
                        </a:rPr>
                        <a:t>Sandwich Spanish_PWLE 728 x 90 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9611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0.05%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3606634518"/>
                  </a:ext>
                </a:extLst>
              </a:tr>
              <a:tr h="128239">
                <a:tc>
                  <a:txBody>
                    <a:bodyPr/>
                    <a:lstStyle/>
                    <a:p>
                      <a:pPr algn="l" fontAlgn="b"/>
                      <a:r>
                        <a:rPr lang="en-US" sz="750" b="0" i="0" u="none" strike="noStrike">
                          <a:solidFill>
                            <a:srgbClr val="000000"/>
                          </a:solidFill>
                          <a:effectLst/>
                          <a:latin typeface="Calibri" panose="020F0502020204030204" pitchFamily="34" charset="0"/>
                        </a:rPr>
                        <a:t>Sandwich Spanish_PWLE_300_x_600__SPANISH_12.2.jpg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1179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750" b="0" i="0" u="none" strike="noStrike" dirty="0">
                          <a:solidFill>
                            <a:srgbClr val="000000"/>
                          </a:solidFill>
                          <a:effectLst/>
                          <a:latin typeface="Calibri" panose="020F0502020204030204" pitchFamily="34" charset="0"/>
                        </a:rPr>
                        <a:t>0.25%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1222242689"/>
                  </a:ext>
                </a:extLst>
              </a:tr>
            </a:tbl>
          </a:graphicData>
        </a:graphic>
      </p:graphicFrame>
    </p:spTree>
    <p:extLst>
      <p:ext uri="{BB962C8B-B14F-4D97-AF65-F5344CB8AC3E}">
        <p14:creationId xmlns:p14="http://schemas.microsoft.com/office/powerpoint/2010/main" val="39043929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a:t>
            </a:r>
            <a:r>
              <a:rPr lang="en-US" sz="3000" dirty="0">
                <a:solidFill>
                  <a:srgbClr val="333333">
                    <a:alpha val="100000"/>
                  </a:srgbClr>
                </a:solidFill>
                <a:latin typeface="Arial"/>
              </a:rPr>
              <a:t>SPANISH</a:t>
            </a:r>
            <a:r>
              <a:rPr lang="en-US" sz="3000" u="none" spc="0" dirty="0">
                <a:solidFill>
                  <a:srgbClr val="333333">
                    <a:alpha val="100000"/>
                  </a:srgbClr>
                </a:solidFill>
                <a:latin typeface="Arial"/>
              </a:rPr>
              <a:t> CREATIVE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graphicFrame>
        <p:nvGraphicFramePr>
          <p:cNvPr id="2" name="Table 1">
            <a:extLst>
              <a:ext uri="{FF2B5EF4-FFF2-40B4-BE49-F238E27FC236}">
                <a16:creationId xmlns:a16="http://schemas.microsoft.com/office/drawing/2014/main" id="{F0F16E57-EB4F-4705-8061-4EA919FCC152}"/>
              </a:ext>
            </a:extLst>
          </p:cNvPr>
          <p:cNvGraphicFramePr>
            <a:graphicFrameLocks noGrp="1"/>
          </p:cNvGraphicFramePr>
          <p:nvPr>
            <p:extLst>
              <p:ext uri="{D42A27DB-BD31-4B8C-83A1-F6EECF244321}">
                <p14:modId xmlns:p14="http://schemas.microsoft.com/office/powerpoint/2010/main" val="1626023302"/>
              </p:ext>
            </p:extLst>
          </p:nvPr>
        </p:nvGraphicFramePr>
        <p:xfrm>
          <a:off x="1752600" y="1524000"/>
          <a:ext cx="5568952" cy="4038600"/>
        </p:xfrm>
        <a:graphic>
          <a:graphicData uri="http://schemas.openxmlformats.org/drawingml/2006/table">
            <a:tbl>
              <a:tblPr/>
              <a:tblGrid>
                <a:gridCol w="3153901">
                  <a:extLst>
                    <a:ext uri="{9D8B030D-6E8A-4147-A177-3AD203B41FA5}">
                      <a16:colId xmlns:a16="http://schemas.microsoft.com/office/drawing/2014/main" val="3307459493"/>
                    </a:ext>
                  </a:extLst>
                </a:gridCol>
                <a:gridCol w="805017">
                  <a:extLst>
                    <a:ext uri="{9D8B030D-6E8A-4147-A177-3AD203B41FA5}">
                      <a16:colId xmlns:a16="http://schemas.microsoft.com/office/drawing/2014/main" val="109641209"/>
                    </a:ext>
                  </a:extLst>
                </a:gridCol>
                <a:gridCol w="805017">
                  <a:extLst>
                    <a:ext uri="{9D8B030D-6E8A-4147-A177-3AD203B41FA5}">
                      <a16:colId xmlns:a16="http://schemas.microsoft.com/office/drawing/2014/main" val="4085195006"/>
                    </a:ext>
                  </a:extLst>
                </a:gridCol>
                <a:gridCol w="805017">
                  <a:extLst>
                    <a:ext uri="{9D8B030D-6E8A-4147-A177-3AD203B41FA5}">
                      <a16:colId xmlns:a16="http://schemas.microsoft.com/office/drawing/2014/main" val="308627766"/>
                    </a:ext>
                  </a:extLst>
                </a:gridCol>
              </a:tblGrid>
              <a:tr h="228600">
                <a:tc>
                  <a:txBody>
                    <a:bodyPr/>
                    <a:lstStyle/>
                    <a:p>
                      <a:pPr algn="l" fontAlgn="b"/>
                      <a:r>
                        <a:rPr lang="en-US" sz="750" b="1" i="0" u="none" strike="noStrike">
                          <a:solidFill>
                            <a:srgbClr val="FFFFFF"/>
                          </a:solidFill>
                          <a:effectLst/>
                          <a:latin typeface="Calibri" panose="020F0502020204030204" pitchFamily="34" charset="0"/>
                        </a:rPr>
                        <a:t>Creative Name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750" b="1" i="0" u="none" strike="noStrike">
                          <a:solidFill>
                            <a:srgbClr val="FFFFFF"/>
                          </a:solidFill>
                          <a:effectLst/>
                          <a:latin typeface="Calibri" panose="020F0502020204030204" pitchFamily="34" charset="0"/>
                        </a:rPr>
                        <a:t>Impressions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750" b="1" i="0" u="none" strike="noStrike">
                          <a:solidFill>
                            <a:srgbClr val="FFFFFF"/>
                          </a:solidFill>
                          <a:effectLst/>
                          <a:latin typeface="Calibri" panose="020F0502020204030204" pitchFamily="34" charset="0"/>
                        </a:rPr>
                        <a:t>Clicks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750" b="1" i="0" u="none" strike="noStrike">
                          <a:solidFill>
                            <a:srgbClr val="FFFFFF"/>
                          </a:solidFill>
                          <a:effectLst/>
                          <a:latin typeface="Calibri" panose="020F0502020204030204" pitchFamily="34" charset="0"/>
                        </a:rPr>
                        <a:t>CTR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extLst>
                  <a:ext uri="{0D108BD9-81ED-4DB2-BD59-A6C34878D82A}">
                    <a16:rowId xmlns:a16="http://schemas.microsoft.com/office/drawing/2014/main" val="2098705314"/>
                  </a:ext>
                </a:extLst>
              </a:tr>
              <a:tr h="190500">
                <a:tc>
                  <a:txBody>
                    <a:bodyPr/>
                    <a:lstStyle/>
                    <a:p>
                      <a:pPr algn="l" fontAlgn="b"/>
                      <a:r>
                        <a:rPr lang="en-US" sz="750" b="0" i="0" u="none" strike="noStrike">
                          <a:solidFill>
                            <a:srgbClr val="000000"/>
                          </a:solidFill>
                          <a:effectLst/>
                          <a:latin typeface="Calibri" panose="020F0502020204030204" pitchFamily="34" charset="0"/>
                        </a:rPr>
                        <a:t>Shirley Spanish_KOL_160 x 600 SPANISH_12.2.jpg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1354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853763433"/>
                  </a:ext>
                </a:extLst>
              </a:tr>
              <a:tr h="190500">
                <a:tc>
                  <a:txBody>
                    <a:bodyPr/>
                    <a:lstStyle/>
                    <a:p>
                      <a:pPr algn="l" fontAlgn="b"/>
                      <a:r>
                        <a:rPr lang="en-US" sz="750" b="0" i="0" u="none" strike="noStrike">
                          <a:solidFill>
                            <a:srgbClr val="000000"/>
                          </a:solidFill>
                          <a:effectLst/>
                          <a:latin typeface="Calibri" panose="020F0502020204030204" pitchFamily="34" charset="0"/>
                        </a:rPr>
                        <a:t>Shirley Spanish_KOL_300 x 600 SPANISH_12.2.jpg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327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486548801"/>
                  </a:ext>
                </a:extLst>
              </a:tr>
              <a:tr h="190500">
                <a:tc>
                  <a:txBody>
                    <a:bodyPr/>
                    <a:lstStyle/>
                    <a:p>
                      <a:pPr algn="l" fontAlgn="b"/>
                      <a:r>
                        <a:rPr lang="en-US" sz="750" b="0" i="0" u="none" strike="noStrike">
                          <a:solidFill>
                            <a:srgbClr val="000000"/>
                          </a:solidFill>
                          <a:effectLst/>
                          <a:latin typeface="Calibri" panose="020F0502020204030204" pitchFamily="34" charset="0"/>
                        </a:rPr>
                        <a:t>Shirley Spanish_KOL_320 x 250  SPANISH_12.2.jpg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243022003"/>
                  </a:ext>
                </a:extLst>
              </a:tr>
              <a:tr h="190500">
                <a:tc>
                  <a:txBody>
                    <a:bodyPr/>
                    <a:lstStyle/>
                    <a:p>
                      <a:pPr algn="l" fontAlgn="b"/>
                      <a:r>
                        <a:rPr lang="en-US" sz="750" b="0" i="0" u="none" strike="noStrike">
                          <a:solidFill>
                            <a:srgbClr val="000000"/>
                          </a:solidFill>
                          <a:effectLst/>
                          <a:latin typeface="Calibri" panose="020F0502020204030204" pitchFamily="34" charset="0"/>
                        </a:rPr>
                        <a:t>Shirley Spanish_KOL_320 x 50 SPANISH_12.2.jpg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2536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722205038"/>
                  </a:ext>
                </a:extLst>
              </a:tr>
              <a:tr h="190500">
                <a:tc>
                  <a:txBody>
                    <a:bodyPr/>
                    <a:lstStyle/>
                    <a:p>
                      <a:pPr algn="l" fontAlgn="b"/>
                      <a:r>
                        <a:rPr lang="en-US" sz="750" b="0" i="0" u="none" strike="noStrike">
                          <a:solidFill>
                            <a:srgbClr val="000000"/>
                          </a:solidFill>
                          <a:effectLst/>
                          <a:latin typeface="Calibri" panose="020F0502020204030204" pitchFamily="34" charset="0"/>
                        </a:rPr>
                        <a:t>Shirley Spanish_KOL_728 x 90  SPANISH_12.2.jpg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1624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521764082"/>
                  </a:ext>
                </a:extLst>
              </a:tr>
              <a:tr h="190500">
                <a:tc>
                  <a:txBody>
                    <a:bodyPr/>
                    <a:lstStyle/>
                    <a:p>
                      <a:pPr algn="l" fontAlgn="b"/>
                      <a:r>
                        <a:rPr lang="en-US" sz="750" b="0" i="0" u="none" strike="noStrike">
                          <a:solidFill>
                            <a:srgbClr val="000000"/>
                          </a:solidFill>
                          <a:effectLst/>
                          <a:latin typeface="Calibri" panose="020F0502020204030204" pitchFamily="34" charset="0"/>
                        </a:rPr>
                        <a:t>Shirley Spanish_PWLE 160 x 600  SPANISH_12.2.jpg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1689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020562689"/>
                  </a:ext>
                </a:extLst>
              </a:tr>
              <a:tr h="190500">
                <a:tc>
                  <a:txBody>
                    <a:bodyPr/>
                    <a:lstStyle/>
                    <a:p>
                      <a:pPr algn="l" fontAlgn="b"/>
                      <a:r>
                        <a:rPr lang="en-US" sz="750" b="0" i="0" u="none" strike="noStrike">
                          <a:solidFill>
                            <a:srgbClr val="000000"/>
                          </a:solidFill>
                          <a:effectLst/>
                          <a:latin typeface="Calibri" panose="020F0502020204030204" pitchFamily="34" charset="0"/>
                        </a:rPr>
                        <a:t>Shirley Spanish_PWLE 320 x 250  SPANISH_12.2.jpg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841230727"/>
                  </a:ext>
                </a:extLst>
              </a:tr>
              <a:tr h="190500">
                <a:tc>
                  <a:txBody>
                    <a:bodyPr/>
                    <a:lstStyle/>
                    <a:p>
                      <a:pPr algn="l" fontAlgn="b"/>
                      <a:r>
                        <a:rPr lang="en-US" sz="750" b="0" i="0" u="none" strike="noStrike">
                          <a:solidFill>
                            <a:srgbClr val="000000"/>
                          </a:solidFill>
                          <a:effectLst/>
                          <a:latin typeface="Calibri" panose="020F0502020204030204" pitchFamily="34" charset="0"/>
                        </a:rPr>
                        <a:t>Shirley Spanish_PWLE 320 x 50  SPANISH_12.2.jpg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12439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063208405"/>
                  </a:ext>
                </a:extLst>
              </a:tr>
              <a:tr h="190500">
                <a:tc>
                  <a:txBody>
                    <a:bodyPr/>
                    <a:lstStyle/>
                    <a:p>
                      <a:pPr algn="l" fontAlgn="b"/>
                      <a:r>
                        <a:rPr lang="en-US" sz="750" b="0" i="0" u="none" strike="noStrike">
                          <a:solidFill>
                            <a:srgbClr val="000000"/>
                          </a:solidFill>
                          <a:effectLst/>
                          <a:latin typeface="Calibri" panose="020F0502020204030204" pitchFamily="34" charset="0"/>
                        </a:rPr>
                        <a:t>Shirley Spanish_PWLE 728 x 90 SPANISH_12.2.jpg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7390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693080416"/>
                  </a:ext>
                </a:extLst>
              </a:tr>
              <a:tr h="190500">
                <a:tc>
                  <a:txBody>
                    <a:bodyPr/>
                    <a:lstStyle/>
                    <a:p>
                      <a:pPr algn="l" fontAlgn="b"/>
                      <a:r>
                        <a:rPr lang="en-US" sz="750" b="0" i="0" u="none" strike="noStrike">
                          <a:solidFill>
                            <a:srgbClr val="000000"/>
                          </a:solidFill>
                          <a:effectLst/>
                          <a:latin typeface="Calibri" panose="020F0502020204030204" pitchFamily="34" charset="0"/>
                        </a:rPr>
                        <a:t>Shirley Spanish_PWLE_300_x_600__SPANISH_12.2.jpg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1235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50" b="0" i="0" u="none" strike="noStrike">
                          <a:solidFill>
                            <a:srgbClr val="000000"/>
                          </a:solidFill>
                          <a:effectLst/>
                          <a:latin typeface="Calibri" panose="020F0502020204030204" pitchFamily="34" charset="0"/>
                        </a:rPr>
                        <a:t>0.16%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093983158"/>
                  </a:ext>
                </a:extLst>
              </a:tr>
              <a:tr h="190500">
                <a:tc>
                  <a:txBody>
                    <a:bodyPr/>
                    <a:lstStyle/>
                    <a:p>
                      <a:pPr algn="l" fontAlgn="b"/>
                      <a:r>
                        <a:rPr lang="en-US" sz="750" b="0" i="0" u="none" strike="noStrike">
                          <a:solidFill>
                            <a:srgbClr val="000000"/>
                          </a:solidFill>
                          <a:effectLst/>
                          <a:latin typeface="Calibri" panose="020F0502020204030204" pitchFamily="34" charset="0"/>
                        </a:rPr>
                        <a:t>Townsend Spanish_KOL_160 x 600 SPANISH_12.2.jpg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1845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4177280717"/>
                  </a:ext>
                </a:extLst>
              </a:tr>
              <a:tr h="190500">
                <a:tc>
                  <a:txBody>
                    <a:bodyPr/>
                    <a:lstStyle/>
                    <a:p>
                      <a:pPr algn="l" fontAlgn="b"/>
                      <a:r>
                        <a:rPr lang="en-US" sz="750" b="0" i="0" u="none" strike="noStrike">
                          <a:solidFill>
                            <a:srgbClr val="000000"/>
                          </a:solidFill>
                          <a:effectLst/>
                          <a:latin typeface="Calibri" panose="020F0502020204030204" pitchFamily="34" charset="0"/>
                        </a:rPr>
                        <a:t>Townsend Spanish_KOL_300 x 600 SPANISH_12.2.jpg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1916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679486551"/>
                  </a:ext>
                </a:extLst>
              </a:tr>
              <a:tr h="190500">
                <a:tc>
                  <a:txBody>
                    <a:bodyPr/>
                    <a:lstStyle/>
                    <a:p>
                      <a:pPr algn="l" fontAlgn="b"/>
                      <a:r>
                        <a:rPr lang="en-US" sz="750" b="0" i="0" u="none" strike="noStrike">
                          <a:solidFill>
                            <a:srgbClr val="000000"/>
                          </a:solidFill>
                          <a:effectLst/>
                          <a:latin typeface="Calibri" panose="020F0502020204030204" pitchFamily="34" charset="0"/>
                        </a:rPr>
                        <a:t>Townsend Spanish_KOL_320 x 250  SPANISH_12.2.jpg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273733694"/>
                  </a:ext>
                </a:extLst>
              </a:tr>
              <a:tr h="190500">
                <a:tc>
                  <a:txBody>
                    <a:bodyPr/>
                    <a:lstStyle/>
                    <a:p>
                      <a:pPr algn="l" fontAlgn="b"/>
                      <a:r>
                        <a:rPr lang="en-US" sz="750" b="0" i="0" u="none" strike="noStrike">
                          <a:solidFill>
                            <a:srgbClr val="000000"/>
                          </a:solidFill>
                          <a:effectLst/>
                          <a:latin typeface="Calibri" panose="020F0502020204030204" pitchFamily="34" charset="0"/>
                        </a:rPr>
                        <a:t>Townsend Spanish_KOL_320 x 50 SPANISH_12.2.jpg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4342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647336199"/>
                  </a:ext>
                </a:extLst>
              </a:tr>
              <a:tr h="190500">
                <a:tc>
                  <a:txBody>
                    <a:bodyPr/>
                    <a:lstStyle/>
                    <a:p>
                      <a:pPr algn="l" fontAlgn="b"/>
                      <a:r>
                        <a:rPr lang="en-US" sz="750" b="0" i="0" u="none" strike="noStrike">
                          <a:solidFill>
                            <a:srgbClr val="000000"/>
                          </a:solidFill>
                          <a:effectLst/>
                          <a:latin typeface="Calibri" panose="020F0502020204030204" pitchFamily="34" charset="0"/>
                        </a:rPr>
                        <a:t>Townsend Spanish_KOL_728 x 90  SPANISH_12.2.jpg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4944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4179725261"/>
                  </a:ext>
                </a:extLst>
              </a:tr>
              <a:tr h="190500">
                <a:tc>
                  <a:txBody>
                    <a:bodyPr/>
                    <a:lstStyle/>
                    <a:p>
                      <a:pPr algn="l" fontAlgn="b"/>
                      <a:r>
                        <a:rPr lang="en-US" sz="750" b="0" i="0" u="none" strike="noStrike">
                          <a:solidFill>
                            <a:srgbClr val="000000"/>
                          </a:solidFill>
                          <a:effectLst/>
                          <a:latin typeface="Calibri" panose="020F0502020204030204" pitchFamily="34" charset="0"/>
                        </a:rPr>
                        <a:t>Townsend Spanish_PWLE 160 x 600  SPANISH_12.2.jpg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2216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545854204"/>
                  </a:ext>
                </a:extLst>
              </a:tr>
              <a:tr h="190500">
                <a:tc>
                  <a:txBody>
                    <a:bodyPr/>
                    <a:lstStyle/>
                    <a:p>
                      <a:pPr algn="l" fontAlgn="b"/>
                      <a:r>
                        <a:rPr lang="en-US" sz="750" b="0" i="0" u="none" strike="noStrike">
                          <a:solidFill>
                            <a:srgbClr val="000000"/>
                          </a:solidFill>
                          <a:effectLst/>
                          <a:latin typeface="Calibri" panose="020F0502020204030204" pitchFamily="34" charset="0"/>
                        </a:rPr>
                        <a:t>Townsend Spanish_PWLE 320 x 250  SPANISH_12.2.jpg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024345075"/>
                  </a:ext>
                </a:extLst>
              </a:tr>
              <a:tr h="190500">
                <a:tc>
                  <a:txBody>
                    <a:bodyPr/>
                    <a:lstStyle/>
                    <a:p>
                      <a:pPr algn="l" fontAlgn="b"/>
                      <a:r>
                        <a:rPr lang="en-US" sz="750" b="0" i="0" u="none" strike="noStrike">
                          <a:solidFill>
                            <a:srgbClr val="000000"/>
                          </a:solidFill>
                          <a:effectLst/>
                          <a:latin typeface="Calibri" panose="020F0502020204030204" pitchFamily="34" charset="0"/>
                        </a:rPr>
                        <a:t>Townsend Spanish_PWLE 320 x 50  SPANISH_12.2.jpg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7788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441941160"/>
                  </a:ext>
                </a:extLst>
              </a:tr>
              <a:tr h="190500">
                <a:tc>
                  <a:txBody>
                    <a:bodyPr/>
                    <a:lstStyle/>
                    <a:p>
                      <a:pPr algn="l" fontAlgn="b"/>
                      <a:r>
                        <a:rPr lang="en-US" sz="750" b="0" i="0" u="none" strike="noStrike">
                          <a:solidFill>
                            <a:srgbClr val="000000"/>
                          </a:solidFill>
                          <a:effectLst/>
                          <a:latin typeface="Calibri" panose="020F0502020204030204" pitchFamily="34" charset="0"/>
                        </a:rPr>
                        <a:t>Townsend Spanish_PWLE 728 x 90 SPANISH_12.2.jpg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8079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0.07%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588305509"/>
                  </a:ext>
                </a:extLst>
              </a:tr>
              <a:tr h="190500">
                <a:tc>
                  <a:txBody>
                    <a:bodyPr/>
                    <a:lstStyle/>
                    <a:p>
                      <a:pPr algn="l" fontAlgn="b"/>
                      <a:r>
                        <a:rPr lang="en-US" sz="750" b="0" i="0" u="none" strike="noStrike">
                          <a:solidFill>
                            <a:srgbClr val="000000"/>
                          </a:solidFill>
                          <a:effectLst/>
                          <a:latin typeface="Calibri" panose="020F0502020204030204" pitchFamily="34" charset="0"/>
                        </a:rPr>
                        <a:t>Townsend Spanish_PWLE_300_x_600__SPANISH_12.2.jpg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2346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50" b="0" i="0" u="none" strike="noStrike" dirty="0">
                          <a:solidFill>
                            <a:srgbClr val="000000"/>
                          </a:solidFill>
                          <a:effectLst/>
                          <a:latin typeface="Calibri" panose="020F0502020204030204" pitchFamily="34" charset="0"/>
                        </a:rPr>
                        <a:t>0.13%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634678501"/>
                  </a:ext>
                </a:extLst>
              </a:tr>
            </a:tbl>
          </a:graphicData>
        </a:graphic>
      </p:graphicFrame>
    </p:spTree>
    <p:extLst>
      <p:ext uri="{BB962C8B-B14F-4D97-AF65-F5344CB8AC3E}">
        <p14:creationId xmlns:p14="http://schemas.microsoft.com/office/powerpoint/2010/main" val="33364044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90678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6962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BY DEVICE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pic>
        <p:nvPicPr>
          <p:cNvPr id="4" name="Picture 3">
            <a:extLst>
              <a:ext uri="{FF2B5EF4-FFF2-40B4-BE49-F238E27FC236}">
                <a16:creationId xmlns:a16="http://schemas.microsoft.com/office/drawing/2014/main" id="{14D5F76E-FCD1-4DD1-8B35-4DA7437B51D3}"/>
              </a:ext>
            </a:extLst>
          </p:cNvPr>
          <p:cNvPicPr>
            <a:picLocks noChangeAspect="1"/>
          </p:cNvPicPr>
          <p:nvPr/>
        </p:nvPicPr>
        <p:blipFill>
          <a:blip r:embed="rId4"/>
          <a:stretch>
            <a:fillRect/>
          </a:stretch>
        </p:blipFill>
        <p:spPr>
          <a:xfrm>
            <a:off x="1066800" y="1905000"/>
            <a:ext cx="6692425" cy="4035968"/>
          </a:xfrm>
          <a:prstGeom prst="rect">
            <a:avLst/>
          </a:prstGeom>
        </p:spPr>
      </p:pic>
    </p:spTree>
    <p:extLst>
      <p:ext uri="{BB962C8B-B14F-4D97-AF65-F5344CB8AC3E}">
        <p14:creationId xmlns:p14="http://schemas.microsoft.com/office/powerpoint/2010/main" val="3357888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67688" y="134390"/>
            <a:ext cx="7886700" cy="994172"/>
          </a:xfrm>
          <a:prstGeom prst="rect">
            <a:avLst/>
          </a:prstGeom>
        </p:spPr>
        <p:txBody>
          <a:bodyPr vert="horz" lIns="68580" tIns="34290" rIns="68580" bIns="34290" rtlCol="0" anchor="ctr">
            <a:normAutofit/>
          </a:bodyPr>
          <a:lstStyle/>
          <a:p>
            <a:pPr>
              <a:lnSpc>
                <a:spcPct val="90000"/>
              </a:lnSpc>
              <a:spcBef>
                <a:spcPct val="0"/>
              </a:spcBef>
              <a:spcAft>
                <a:spcPts val="450"/>
              </a:spcAft>
            </a:pPr>
            <a:r>
              <a:rPr lang="en-US" sz="3300" b="1" spc="188" dirty="0">
                <a:latin typeface="+mj-lt"/>
                <a:ea typeface="+mj-ea"/>
                <a:cs typeface="+mj-cs"/>
              </a:rPr>
              <a:t>CAMPAIGN TARGETS</a:t>
            </a:r>
          </a:p>
        </p:txBody>
      </p:sp>
      <p:sp>
        <p:nvSpPr>
          <p:cNvPr id="2" name="Rectangle 1">
            <a:extLst>
              <a:ext uri="{FF2B5EF4-FFF2-40B4-BE49-F238E27FC236}">
                <a16:creationId xmlns:a16="http://schemas.microsoft.com/office/drawing/2014/main" id="{1592F8EC-B730-4A5E-A4BE-AD256E643615}"/>
              </a:ext>
            </a:extLst>
          </p:cNvPr>
          <p:cNvSpPr/>
          <p:nvPr/>
        </p:nvSpPr>
        <p:spPr>
          <a:xfrm>
            <a:off x="457200" y="1143000"/>
            <a:ext cx="8471512" cy="6340197"/>
          </a:xfrm>
          <a:prstGeom prst="rect">
            <a:avLst/>
          </a:prstGeom>
        </p:spPr>
        <p:txBody>
          <a:bodyPr wrap="square">
            <a:spAutoFit/>
          </a:bodyPr>
          <a:lstStyle/>
          <a:p>
            <a:pPr lvl="0"/>
            <a:r>
              <a:rPr lang="en-US" sz="1400" b="1" dirty="0">
                <a:solidFill>
                  <a:srgbClr val="FF8A00">
                    <a:alpha val="100000"/>
                  </a:srgbClr>
                </a:solidFill>
                <a:latin typeface="Arial"/>
              </a:rPr>
              <a:t>CAMPAIGN GOALS:  </a:t>
            </a:r>
          </a:p>
          <a:p>
            <a:pPr marL="285750" lvl="0" indent="-285750">
              <a:buFont typeface="Arial" panose="020B0604020202020204" pitchFamily="34" charset="0"/>
              <a:buChar char="•"/>
            </a:pPr>
            <a:r>
              <a:rPr lang="en-US" sz="1400" dirty="0">
                <a:latin typeface="+mj-lt"/>
              </a:rPr>
              <a:t>Combat stigma toward people with opioid use disorder (POUD)</a:t>
            </a:r>
          </a:p>
          <a:p>
            <a:pPr marL="285750" lvl="0" indent="-285750">
              <a:buFont typeface="Arial" panose="020B0604020202020204" pitchFamily="34" charset="0"/>
              <a:buChar char="•"/>
            </a:pPr>
            <a:r>
              <a:rPr lang="en-US" sz="1400" dirty="0">
                <a:latin typeface="+mj-lt"/>
              </a:rPr>
              <a:t>Address misunderstandings about and generate public support for HCS evidence-based interventions (i.e. naloxone, medication assisted treatment)</a:t>
            </a:r>
          </a:p>
          <a:p>
            <a:pPr marL="285750" lvl="0" indent="-285750">
              <a:buFont typeface="Arial" panose="020B0604020202020204" pitchFamily="34" charset="0"/>
              <a:buChar char="•"/>
            </a:pPr>
            <a:r>
              <a:rPr lang="en-US" sz="1400" dirty="0">
                <a:latin typeface="+mj-lt"/>
              </a:rPr>
              <a:t>Encourage people with opioid use disorder to utilize treatment and recovery support services available in their communities.</a:t>
            </a:r>
          </a:p>
          <a:p>
            <a:endParaRPr lang="en-US" sz="1400" dirty="0">
              <a:latin typeface="+mj-lt"/>
            </a:endParaRPr>
          </a:p>
          <a:p>
            <a:r>
              <a:rPr lang="en-US" sz="1400" b="1" dirty="0">
                <a:solidFill>
                  <a:srgbClr val="FF8A00">
                    <a:alpha val="100000"/>
                  </a:srgbClr>
                </a:solidFill>
                <a:latin typeface="Arial"/>
              </a:rPr>
              <a:t>TARGET AUDIENCES:</a:t>
            </a:r>
            <a:r>
              <a:rPr lang="en-US" sz="1400" dirty="0">
                <a:solidFill>
                  <a:srgbClr val="00B0F0"/>
                </a:solidFill>
                <a:latin typeface="+mj-lt"/>
              </a:rPr>
              <a:t>  </a:t>
            </a:r>
          </a:p>
          <a:p>
            <a:pPr marL="285750" indent="-285750">
              <a:buFont typeface="Arial" panose="020B0604020202020204" pitchFamily="34" charset="0"/>
              <a:buChar char="•"/>
            </a:pPr>
            <a:r>
              <a:rPr lang="en-US" sz="1400" dirty="0">
                <a:latin typeface="+mj-lt"/>
              </a:rPr>
              <a:t>A 18+ Hispanic/Spanish language</a:t>
            </a:r>
          </a:p>
          <a:p>
            <a:pPr marL="285750" indent="-285750">
              <a:buFont typeface="Arial" panose="020B0604020202020204" pitchFamily="34" charset="0"/>
              <a:buChar char="•"/>
            </a:pPr>
            <a:r>
              <a:rPr lang="en-US" sz="1400" dirty="0">
                <a:latin typeface="+mj-lt"/>
              </a:rPr>
              <a:t>A 18+ English language</a:t>
            </a:r>
          </a:p>
          <a:p>
            <a:endParaRPr lang="en-US" sz="1400" dirty="0">
              <a:solidFill>
                <a:srgbClr val="00B0F0"/>
              </a:solidFill>
              <a:latin typeface="+mj-lt"/>
            </a:endParaRPr>
          </a:p>
          <a:p>
            <a:r>
              <a:rPr lang="en-US" sz="1400" b="1" dirty="0">
                <a:solidFill>
                  <a:srgbClr val="FF8A00">
                    <a:alpha val="100000"/>
                  </a:srgbClr>
                </a:solidFill>
                <a:latin typeface="Arial"/>
              </a:rPr>
              <a:t>GEOGRAPHY: </a:t>
            </a:r>
            <a:r>
              <a:rPr lang="en-US" sz="1400" dirty="0">
                <a:latin typeface="+mj-lt"/>
              </a:rPr>
              <a:t>MASSACHUSETTS  - Bourne, Sandwich, Brockton, Gloucester, Holyoke, Lowell, Plymouth, Salem, Shirley, Townsend</a:t>
            </a:r>
          </a:p>
          <a:p>
            <a:endParaRPr lang="en-US" sz="1400" dirty="0">
              <a:solidFill>
                <a:srgbClr val="00B0F0"/>
              </a:solidFill>
              <a:latin typeface="+mj-lt"/>
            </a:endParaRPr>
          </a:p>
          <a:p>
            <a:r>
              <a:rPr lang="en-US" sz="1400" b="1" dirty="0">
                <a:solidFill>
                  <a:srgbClr val="FF8A00">
                    <a:alpha val="100000"/>
                  </a:srgbClr>
                </a:solidFill>
                <a:latin typeface="Arial"/>
              </a:rPr>
              <a:t>FLIGHT DATES: </a:t>
            </a:r>
            <a:r>
              <a:rPr lang="en-US" sz="1400" dirty="0">
                <a:latin typeface="+mj-lt"/>
              </a:rPr>
              <a:t> December 2020 – February 2021</a:t>
            </a:r>
          </a:p>
          <a:p>
            <a:endParaRPr lang="en-US" sz="1400" dirty="0">
              <a:latin typeface="+mj-lt"/>
            </a:endParaRPr>
          </a:p>
          <a:p>
            <a:r>
              <a:rPr lang="en-US" sz="1400" b="1" dirty="0">
                <a:solidFill>
                  <a:srgbClr val="FF8A00">
                    <a:alpha val="100000"/>
                  </a:srgbClr>
                </a:solidFill>
                <a:latin typeface="Arial"/>
              </a:rPr>
              <a:t>CREATIVE:</a:t>
            </a:r>
          </a:p>
          <a:p>
            <a:pPr marL="285750" indent="-285750">
              <a:buFontTx/>
              <a:buChar char="-"/>
            </a:pPr>
            <a:r>
              <a:rPr lang="en-US" sz="1400" dirty="0">
                <a:latin typeface="+mj-lt"/>
              </a:rPr>
              <a:t>Facebook Static Ads</a:t>
            </a:r>
          </a:p>
          <a:p>
            <a:pPr marL="285750" indent="-285750">
              <a:buFontTx/>
              <a:buChar char="-"/>
            </a:pPr>
            <a:r>
              <a:rPr lang="en-US" sz="1400" dirty="0">
                <a:latin typeface="+mj-lt"/>
              </a:rPr>
              <a:t>Display Banners – 300x250, 728x90, 160x600, 300x600, 320x50</a:t>
            </a:r>
          </a:p>
          <a:p>
            <a:endParaRPr lang="en-US" sz="1400" dirty="0">
              <a:latin typeface="+mj-lt"/>
            </a:endParaRPr>
          </a:p>
          <a:p>
            <a:r>
              <a:rPr lang="en-US" sz="1400" b="1" dirty="0">
                <a:solidFill>
                  <a:srgbClr val="FF8A00">
                    <a:alpha val="100000"/>
                  </a:srgbClr>
                </a:solidFill>
                <a:latin typeface="Arial"/>
              </a:rPr>
              <a:t>TACTICS:</a:t>
            </a:r>
          </a:p>
          <a:p>
            <a:pPr marL="285750" indent="-285750">
              <a:buFont typeface="Arial" panose="020B0604020202020204" pitchFamily="34" charset="0"/>
              <a:buChar char="•"/>
            </a:pPr>
            <a:r>
              <a:rPr lang="en-US" sz="1400" dirty="0">
                <a:latin typeface="+mj-lt"/>
              </a:rPr>
              <a:t>Cross Device Display:  Spanish &amp; English</a:t>
            </a:r>
          </a:p>
          <a:p>
            <a:pPr marL="742950" lvl="1" indent="-285750">
              <a:buFont typeface="Arial" panose="020B0604020202020204" pitchFamily="34" charset="0"/>
              <a:buChar char="•"/>
            </a:pPr>
            <a:r>
              <a:rPr lang="en-US" sz="1400" i="1" dirty="0">
                <a:latin typeface="+mj-lt"/>
              </a:rPr>
              <a:t>Audience Targeting (Spanish)</a:t>
            </a:r>
          </a:p>
          <a:p>
            <a:pPr marL="742950" lvl="1" indent="-285750">
              <a:buFont typeface="Arial" panose="020B0604020202020204" pitchFamily="34" charset="0"/>
              <a:buChar char="•"/>
            </a:pPr>
            <a:r>
              <a:rPr lang="en-US" sz="1400" i="1" dirty="0">
                <a:latin typeface="+mj-lt"/>
              </a:rPr>
              <a:t>Search Retargeting (English</a:t>
            </a:r>
            <a:r>
              <a:rPr lang="en-US" sz="1400" dirty="0">
                <a:latin typeface="+mj-lt"/>
              </a:rPr>
              <a:t>)</a:t>
            </a:r>
          </a:p>
          <a:p>
            <a:pPr marL="285750" indent="-285750">
              <a:buFont typeface="Arial" panose="020B0604020202020204" pitchFamily="34" charset="0"/>
              <a:buChar char="•"/>
            </a:pPr>
            <a:r>
              <a:rPr lang="en-US" sz="1400" dirty="0">
                <a:latin typeface="+mj-lt"/>
              </a:rPr>
              <a:t>Facebook Traffic Ads: Spanish &amp; English</a:t>
            </a:r>
          </a:p>
          <a:p>
            <a:endParaRPr lang="en-US" sz="1400" spc="38" dirty="0">
              <a:latin typeface="+mj-lt"/>
              <a:cs typeface="Calibri" charset="0"/>
            </a:endParaRPr>
          </a:p>
          <a:p>
            <a:endParaRPr lang="en-US" sz="1400" spc="38" dirty="0">
              <a:latin typeface="+mj-lt"/>
              <a:ea typeface="Calibri" charset="0"/>
              <a:cs typeface="Calibri" charset="0"/>
            </a:endParaRPr>
          </a:p>
          <a:p>
            <a:br>
              <a:rPr lang="nn-NO" sz="1400" spc="38" dirty="0">
                <a:latin typeface="+mj-lt"/>
                <a:ea typeface="Calibri" charset="0"/>
                <a:cs typeface="Calibri" charset="0"/>
              </a:rPr>
            </a:br>
            <a:endParaRPr lang="en-US" sz="1400" dirty="0">
              <a:latin typeface="+mj-lt"/>
            </a:endParaRPr>
          </a:p>
        </p:txBody>
      </p:sp>
    </p:spTree>
    <p:extLst>
      <p:ext uri="{BB962C8B-B14F-4D97-AF65-F5344CB8AC3E}">
        <p14:creationId xmlns:p14="http://schemas.microsoft.com/office/powerpoint/2010/main" val="37653890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90678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6962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BY DEVICE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pic>
        <p:nvPicPr>
          <p:cNvPr id="2" name="Picture 1">
            <a:extLst>
              <a:ext uri="{FF2B5EF4-FFF2-40B4-BE49-F238E27FC236}">
                <a16:creationId xmlns:a16="http://schemas.microsoft.com/office/drawing/2014/main" id="{A7FCB1C8-FA76-4E85-9701-3B3660A1AC11}"/>
              </a:ext>
            </a:extLst>
          </p:cNvPr>
          <p:cNvPicPr>
            <a:picLocks noChangeAspect="1"/>
          </p:cNvPicPr>
          <p:nvPr/>
        </p:nvPicPr>
        <p:blipFill>
          <a:blip r:embed="rId4"/>
          <a:stretch>
            <a:fillRect/>
          </a:stretch>
        </p:blipFill>
        <p:spPr>
          <a:xfrm>
            <a:off x="1371600" y="2057400"/>
            <a:ext cx="6335072" cy="3987182"/>
          </a:xfrm>
          <a:prstGeom prst="rect">
            <a:avLst/>
          </a:prstGeom>
        </p:spPr>
      </p:pic>
    </p:spTree>
    <p:extLst>
      <p:ext uri="{BB962C8B-B14F-4D97-AF65-F5344CB8AC3E}">
        <p14:creationId xmlns:p14="http://schemas.microsoft.com/office/powerpoint/2010/main" val="30437799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ECF2D3F-DEC0-4378-ACF9-40BF37298335}"/>
              </a:ext>
            </a:extLst>
          </p:cNvPr>
          <p:cNvPicPr>
            <a:picLocks noChangeAspect="1"/>
          </p:cNvPicPr>
          <p:nvPr/>
        </p:nvPicPr>
        <p:blipFill>
          <a:blip r:embed="rId3"/>
          <a:stretch>
            <a:fillRect/>
          </a:stretch>
        </p:blipFill>
        <p:spPr>
          <a:xfrm>
            <a:off x="76200" y="696099"/>
            <a:ext cx="8915400" cy="475690"/>
          </a:xfrm>
          <a:prstGeom prst="rect">
            <a:avLst/>
          </a:prstGeom>
        </p:spPr>
      </p:pic>
      <p:sp>
        <p:nvSpPr>
          <p:cNvPr id="3" name="TextBox 2">
            <a:extLst>
              <a:ext uri="{FF2B5EF4-FFF2-40B4-BE49-F238E27FC236}">
                <a16:creationId xmlns:a16="http://schemas.microsoft.com/office/drawing/2014/main" id="{A4A70AF5-A83F-4538-81AF-C5C62E82573D}"/>
              </a:ext>
            </a:extLst>
          </p:cNvPr>
          <p:cNvSpPr txBox="1"/>
          <p:nvPr/>
        </p:nvSpPr>
        <p:spPr>
          <a:xfrm>
            <a:off x="76200" y="76200"/>
            <a:ext cx="7696200" cy="461665"/>
          </a:xfrm>
          <a:prstGeom prst="rect">
            <a:avLst/>
          </a:prstGeom>
          <a:noFill/>
        </p:spPr>
        <p:txBody>
          <a:bodyPr wrap="square" lIns="91440" tIns="45720" rIns="91440" bIns="45720" rtlCol="0">
            <a:spAutoFit/>
          </a:bodyPr>
          <a:lstStyle/>
          <a:p>
            <a:pPr marL="0" marR="0" lvl="0" indent="0" algn="l" fontAlgn="base">
              <a:lnSpc>
                <a:spcPct val="100000"/>
              </a:lnSpc>
            </a:pPr>
            <a:r>
              <a:rPr lang="en-US" sz="2400" u="none" spc="0" dirty="0">
                <a:solidFill>
                  <a:srgbClr val="333333">
                    <a:alpha val="100000"/>
                  </a:srgbClr>
                </a:solidFill>
                <a:latin typeface="Arial"/>
              </a:rPr>
              <a:t>TOP VIEWED SITES – SPANISH &amp; ENGLISH</a:t>
            </a:r>
          </a:p>
        </p:txBody>
      </p:sp>
      <p:sp>
        <p:nvSpPr>
          <p:cNvPr id="5" name="Rectangle 4">
            <a:extLst>
              <a:ext uri="{FF2B5EF4-FFF2-40B4-BE49-F238E27FC236}">
                <a16:creationId xmlns:a16="http://schemas.microsoft.com/office/drawing/2014/main" id="{AD427491-2E33-4E41-8FF4-AD758177E6DF}"/>
              </a:ext>
            </a:extLst>
          </p:cNvPr>
          <p:cNvSpPr/>
          <p:nvPr/>
        </p:nvSpPr>
        <p:spPr>
          <a:xfrm>
            <a:off x="92439" y="696099"/>
            <a:ext cx="9046564" cy="415498"/>
          </a:xfrm>
          <a:prstGeom prst="rect">
            <a:avLst/>
          </a:prstGeom>
        </p:spPr>
        <p:txBody>
          <a:bodyPr wrap="square">
            <a:spAutoFit/>
          </a:bodyPr>
          <a:lstStyle/>
          <a:p>
            <a:r>
              <a:rPr lang="en-US" sz="1050" dirty="0"/>
              <a:t>This measurement is not a full list of sites where your ads ran, as they follow the user, not the site, but it represents the sites where your ads were most viewable.  Viewability is measured in terms of time on screen, time in view, total time spent by the user with your ads, and more.  </a:t>
            </a:r>
          </a:p>
        </p:txBody>
      </p:sp>
      <p:pic>
        <p:nvPicPr>
          <p:cNvPr id="11" name="Picture 10">
            <a:extLst>
              <a:ext uri="{FF2B5EF4-FFF2-40B4-BE49-F238E27FC236}">
                <a16:creationId xmlns:a16="http://schemas.microsoft.com/office/drawing/2014/main" id="{4450B6D4-6508-4287-8045-9CE7A4D93C23}"/>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62306" y="6254933"/>
            <a:ext cx="944188" cy="468677"/>
          </a:xfrm>
          <a:prstGeom prst="rect">
            <a:avLst/>
          </a:prstGeom>
        </p:spPr>
      </p:pic>
      <p:sp>
        <p:nvSpPr>
          <p:cNvPr id="13" name="TextBox 12">
            <a:extLst>
              <a:ext uri="{FF2B5EF4-FFF2-40B4-BE49-F238E27FC236}">
                <a16:creationId xmlns:a16="http://schemas.microsoft.com/office/drawing/2014/main" id="{B31F9C27-0519-415A-A8A5-82B017A4B813}"/>
              </a:ext>
            </a:extLst>
          </p:cNvPr>
          <p:cNvSpPr txBox="1"/>
          <p:nvPr/>
        </p:nvSpPr>
        <p:spPr>
          <a:xfrm>
            <a:off x="304800" y="1295400"/>
            <a:ext cx="4583242" cy="5632311"/>
          </a:xfrm>
          <a:prstGeom prst="rect">
            <a:avLst/>
          </a:prstGeom>
          <a:noFill/>
        </p:spPr>
        <p:txBody>
          <a:bodyPr wrap="square">
            <a:spAutoFit/>
          </a:bodyPr>
          <a:lstStyle/>
          <a:p>
            <a:r>
              <a:rPr lang="en-US" sz="900" dirty="0"/>
              <a:t>abcnews.go.com</a:t>
            </a:r>
          </a:p>
          <a:p>
            <a:r>
              <a:rPr lang="en-US" sz="900" dirty="0"/>
              <a:t>absolutehistory.com</a:t>
            </a:r>
          </a:p>
          <a:p>
            <a:r>
              <a:rPr lang="en-US" sz="900" dirty="0"/>
              <a:t>accuradio.com</a:t>
            </a:r>
          </a:p>
          <a:p>
            <a:r>
              <a:rPr lang="en-US" sz="900" dirty="0"/>
              <a:t>accuweather.com</a:t>
            </a:r>
          </a:p>
          <a:p>
            <a:r>
              <a:rPr lang="en-US" sz="900" dirty="0"/>
              <a:t>acurazine.com</a:t>
            </a:r>
          </a:p>
          <a:p>
            <a:r>
              <a:rPr lang="en-US" sz="900" dirty="0"/>
              <a:t>addictedcheats.com</a:t>
            </a:r>
          </a:p>
          <a:p>
            <a:r>
              <a:rPr lang="en-US" sz="900" dirty="0"/>
              <a:t>affordablehousingonline.com</a:t>
            </a:r>
          </a:p>
          <a:p>
            <a:r>
              <a:rPr lang="en-US" sz="900" dirty="0"/>
              <a:t>afrobasket.com</a:t>
            </a:r>
          </a:p>
          <a:p>
            <a:r>
              <a:rPr lang="en-US" sz="900" dirty="0"/>
              <a:t>aljazeera.com</a:t>
            </a:r>
          </a:p>
          <a:p>
            <a:r>
              <a:rPr lang="en-US" sz="900" dirty="0"/>
              <a:t>allhiphop.com</a:t>
            </a:r>
          </a:p>
          <a:p>
            <a:r>
              <a:rPr lang="en-US" sz="900" dirty="0"/>
              <a:t>allkpop.com</a:t>
            </a:r>
          </a:p>
          <a:p>
            <a:r>
              <a:rPr lang="en-US" sz="900" dirty="0"/>
              <a:t>allmusic.com</a:t>
            </a:r>
          </a:p>
          <a:p>
            <a:r>
              <a:rPr lang="en-US" sz="900" dirty="0"/>
              <a:t>allrecipes.com</a:t>
            </a:r>
          </a:p>
          <a:p>
            <a:r>
              <a:rPr lang="en-US" sz="900" dirty="0"/>
              <a:t>amc.com</a:t>
            </a:r>
          </a:p>
          <a:p>
            <a:r>
              <a:rPr lang="en-US" sz="900" dirty="0"/>
              <a:t>americandigest.com</a:t>
            </a:r>
          </a:p>
          <a:p>
            <a:r>
              <a:rPr lang="en-US" sz="900" dirty="0"/>
              <a:t>andovertownsman.com</a:t>
            </a:r>
          </a:p>
          <a:p>
            <a:r>
              <a:rPr lang="en-US" sz="900" dirty="0"/>
              <a:t>animalchannel.co</a:t>
            </a:r>
          </a:p>
          <a:p>
            <a:r>
              <a:rPr lang="en-US" sz="900" dirty="0"/>
              <a:t>aol.com</a:t>
            </a:r>
          </a:p>
          <a:p>
            <a:r>
              <a:rPr lang="en-US" sz="900" dirty="0"/>
              <a:t>apartmenttherapy.com</a:t>
            </a:r>
          </a:p>
          <a:p>
            <a:r>
              <a:rPr lang="en-US" sz="900" dirty="0"/>
              <a:t>apnews.com</a:t>
            </a:r>
          </a:p>
          <a:p>
            <a:r>
              <a:rPr lang="en-US" sz="900" dirty="0"/>
              <a:t>appleinsider.com</a:t>
            </a:r>
          </a:p>
          <a:p>
            <a:r>
              <a:rPr lang="en-US" sz="900" dirty="0"/>
              <a:t>ask.com</a:t>
            </a:r>
          </a:p>
          <a:p>
            <a:r>
              <a:rPr lang="en-US" sz="900" dirty="0"/>
              <a:t>astrology.com</a:t>
            </a:r>
          </a:p>
          <a:p>
            <a:r>
              <a:rPr lang="en-US" sz="900" dirty="0"/>
              <a:t>astrology-daily.com</a:t>
            </a:r>
          </a:p>
          <a:p>
            <a:r>
              <a:rPr lang="en-US" sz="900" dirty="0"/>
              <a:t>atlanticmirror.com</a:t>
            </a:r>
          </a:p>
          <a:p>
            <a:r>
              <a:rPr lang="en-US" sz="900" dirty="0"/>
              <a:t>autos.yahoo.com</a:t>
            </a:r>
          </a:p>
          <a:p>
            <a:r>
              <a:rPr lang="en-US" sz="900" dirty="0"/>
              <a:t>autosport.com</a:t>
            </a:r>
          </a:p>
          <a:p>
            <a:r>
              <a:rPr lang="en-US" sz="900" dirty="0"/>
              <a:t>autotrader.com</a:t>
            </a:r>
          </a:p>
          <a:p>
            <a:r>
              <a:rPr lang="en-US" sz="900" dirty="0"/>
              <a:t>babycenter.com</a:t>
            </a:r>
          </a:p>
          <a:p>
            <a:r>
              <a:rPr lang="en-US" sz="900" dirty="0"/>
              <a:t>babylonbee.com</a:t>
            </a:r>
          </a:p>
          <a:p>
            <a:r>
              <a:rPr lang="en-US" sz="900" dirty="0"/>
              <a:t>babynamewizard.com</a:t>
            </a:r>
          </a:p>
          <a:p>
            <a:r>
              <a:rPr lang="en-US" sz="900" dirty="0"/>
              <a:t>baltimoresun.com</a:t>
            </a:r>
          </a:p>
          <a:p>
            <a:r>
              <a:rPr lang="en-US" sz="900" dirty="0"/>
              <a:t>barnstablepatriot.com</a:t>
            </a:r>
          </a:p>
          <a:p>
            <a:r>
              <a:rPr lang="en-US" sz="900" dirty="0"/>
              <a:t>barstoolsports.com</a:t>
            </a:r>
          </a:p>
          <a:p>
            <a:r>
              <a:rPr lang="en-US" sz="900" dirty="0"/>
              <a:t>baseball-almanac.com</a:t>
            </a:r>
          </a:p>
          <a:p>
            <a:r>
              <a:rPr lang="en-US" sz="900" dirty="0"/>
              <a:t>bbc.com</a:t>
            </a:r>
          </a:p>
          <a:p>
            <a:r>
              <a:rPr lang="en-US" sz="900" dirty="0"/>
              <a:t>bbcamerica.com</a:t>
            </a:r>
          </a:p>
          <a:p>
            <a:r>
              <a:rPr lang="en-US" sz="900" dirty="0"/>
              <a:t>bbcgoodfood.com</a:t>
            </a:r>
          </a:p>
          <a:p>
            <a:r>
              <a:rPr lang="en-US" sz="900" dirty="0"/>
              <a:t>beachraider.com</a:t>
            </a:r>
          </a:p>
          <a:p>
            <a:endParaRPr lang="en-US" sz="900" dirty="0"/>
          </a:p>
        </p:txBody>
      </p:sp>
      <p:sp>
        <p:nvSpPr>
          <p:cNvPr id="19" name="TextBox 18">
            <a:extLst>
              <a:ext uri="{FF2B5EF4-FFF2-40B4-BE49-F238E27FC236}">
                <a16:creationId xmlns:a16="http://schemas.microsoft.com/office/drawing/2014/main" id="{FBE02D4F-CA9B-413E-8C3A-32F352B5B92A}"/>
              </a:ext>
            </a:extLst>
          </p:cNvPr>
          <p:cNvSpPr txBox="1"/>
          <p:nvPr/>
        </p:nvSpPr>
        <p:spPr>
          <a:xfrm>
            <a:off x="1981200" y="1295400"/>
            <a:ext cx="4583242" cy="577081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bellinghamherald.com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belmont.wickedlocal.com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berkley.wickedlocal.com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berkshireeagle.com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bet.com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betterhealthpost.com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bgr.com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bhg.com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bible.org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biblegateway.com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bibletrivia.com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billboard.com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billerica.wickedlocal.com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biography.com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blackamericaweb.com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blackenterprise.com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bleacherbreaker.com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bleacherreport.com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bloomberg.com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boats.com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boattrader.com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bobshideout.com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bobvila.com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bonappetit.com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boredomtherapy.com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boredpanda.com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bossip.com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Boston 25 News | Live TV Video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Boston Herald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boston.cbslocal.com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boston.com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boston25news.com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bostoncentral.com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bostonglobe.com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bostonherald.com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bostonhockeynow.com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bostonmagazine.com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bostonrealestatetimes.com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bostonsportsmedia.com</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20" name="TextBox 19">
            <a:extLst>
              <a:ext uri="{FF2B5EF4-FFF2-40B4-BE49-F238E27FC236}">
                <a16:creationId xmlns:a16="http://schemas.microsoft.com/office/drawing/2014/main" id="{B9C39520-D4B9-4AC3-96DE-858C80F71483}"/>
              </a:ext>
            </a:extLst>
          </p:cNvPr>
          <p:cNvSpPr txBox="1"/>
          <p:nvPr/>
        </p:nvSpPr>
        <p:spPr>
          <a:xfrm>
            <a:off x="3657600" y="1295400"/>
            <a:ext cx="4583242" cy="577081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bourne.wickedlocal.com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bridgewater.wickedlocal.com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britannica.com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broadwayworld.com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brobible.com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brockton.wickedlocal.com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burlingtonfreepress.com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businessinsider.com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bustle.com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buzzfeed.com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buzzfeednews.com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cafedelites.com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canoodlesoup.com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capecodtimes.com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cars.com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carsandyachts.com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CBS Sports App Scores &amp; News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CBS Sports Fantasy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cbsnews.com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cbssports.com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celebdirtylaundry.com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celebsfacts.com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celebuzz.com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celticsblog.com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celticslife.com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chess.com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chicagotribune.com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chocolate.com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classmates.com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cnbc.com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cnet.com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cnn.com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cnnespanol.cnn.com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cnsnews.com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cocinadominicana.com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cohasset.wickedlocal.com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collegehockeynews.com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collider.com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comedy.com</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21" name="TextBox 20">
            <a:extLst>
              <a:ext uri="{FF2B5EF4-FFF2-40B4-BE49-F238E27FC236}">
                <a16:creationId xmlns:a16="http://schemas.microsoft.com/office/drawing/2014/main" id="{FD764DAA-55FA-4363-A9E2-19D433A55D0B}"/>
              </a:ext>
            </a:extLst>
          </p:cNvPr>
          <p:cNvSpPr txBox="1"/>
          <p:nvPr/>
        </p:nvSpPr>
        <p:spPr>
          <a:xfrm>
            <a:off x="5410200" y="1295400"/>
            <a:ext cx="4583242" cy="577081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comicbook.com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concord.wickedlocal.com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convertunits.com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cookingclassy.com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cosmopolitan.com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couchpotato.football.cbssports.com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countryliving.com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courant.com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courier-journal.com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courttv.com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cracked.com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c-span.org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ctpost.com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curbed.com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cwtv.com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cyclingnews.com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dadpatrol.com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dailyhoroscope.com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dailykos.com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dailymail.com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deadline.com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definition.org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delish.com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democraticunderground.com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diario.elmundo.sv</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diarioaovivo.com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diariocidade.com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diariodoaco.br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diariolasamericas.com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diariolibre.com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dictionary.com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discoverlifestyle.com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discovermagazine.com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dominicancupid.com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dominicantoday.com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draftkings.com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drugs.com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easton.wickedlocal.com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eatingwell.com</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22" name="TextBox 21">
            <a:extLst>
              <a:ext uri="{FF2B5EF4-FFF2-40B4-BE49-F238E27FC236}">
                <a16:creationId xmlns:a16="http://schemas.microsoft.com/office/drawing/2014/main" id="{6566EB37-F7A0-4AD5-BA50-21814B9D6F4F}"/>
              </a:ext>
            </a:extLst>
          </p:cNvPr>
          <p:cNvSpPr txBox="1"/>
          <p:nvPr/>
        </p:nvSpPr>
        <p:spPr>
          <a:xfrm>
            <a:off x="7391400" y="1295400"/>
            <a:ext cx="5006714" cy="535531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ebaumsworld.com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ebay.com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ebony.com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eightieskids.com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elcaribe.do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elcivics.com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elcomercio.pe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eldia.do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eldiariolatinoamericano.com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eldiariony.com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eleconomista.mx</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elespanol.com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eliteherald.com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elle.com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elledecor.com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elmundo.es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elnacional.com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elnacional.do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elnuevodiario.do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elnuevoherald.com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elperiodico.com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elpregonerord.com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elsalvador.com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elsiglodetorreon.mx</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elsoldemexico.mx</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eltiempo.com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eluniversal.mx</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elvocero.com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ensegundos.do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enterprisenews.com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epicurious.com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espanol.yahoo.com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espn.com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espndeportes.espn.com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esquire.com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essence.com</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26907021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ECF2D3F-DEC0-4378-ACF9-40BF37298335}"/>
              </a:ext>
            </a:extLst>
          </p:cNvPr>
          <p:cNvPicPr>
            <a:picLocks noChangeAspect="1"/>
          </p:cNvPicPr>
          <p:nvPr/>
        </p:nvPicPr>
        <p:blipFill>
          <a:blip r:embed="rId3"/>
          <a:stretch>
            <a:fillRect/>
          </a:stretch>
        </p:blipFill>
        <p:spPr>
          <a:xfrm>
            <a:off x="76200" y="696099"/>
            <a:ext cx="8915400" cy="475690"/>
          </a:xfrm>
          <a:prstGeom prst="rect">
            <a:avLst/>
          </a:prstGeom>
        </p:spPr>
      </p:pic>
      <p:sp>
        <p:nvSpPr>
          <p:cNvPr id="3" name="TextBox 2">
            <a:extLst>
              <a:ext uri="{FF2B5EF4-FFF2-40B4-BE49-F238E27FC236}">
                <a16:creationId xmlns:a16="http://schemas.microsoft.com/office/drawing/2014/main" id="{A4A70AF5-A83F-4538-81AF-C5C62E82573D}"/>
              </a:ext>
            </a:extLst>
          </p:cNvPr>
          <p:cNvSpPr txBox="1"/>
          <p:nvPr/>
        </p:nvSpPr>
        <p:spPr>
          <a:xfrm>
            <a:off x="76200" y="76200"/>
            <a:ext cx="7696200" cy="461665"/>
          </a:xfrm>
          <a:prstGeom prst="rect">
            <a:avLst/>
          </a:prstGeom>
          <a:noFill/>
        </p:spPr>
        <p:txBody>
          <a:bodyPr wrap="square" lIns="91440" tIns="45720" rIns="91440" bIns="45720" rtlCol="0">
            <a:spAutoFit/>
          </a:bodyPr>
          <a:lstStyle/>
          <a:p>
            <a:pPr marL="0" marR="0" lvl="0" indent="0" algn="l" fontAlgn="base">
              <a:lnSpc>
                <a:spcPct val="100000"/>
              </a:lnSpc>
            </a:pPr>
            <a:r>
              <a:rPr lang="en-US" sz="2400" u="none" spc="0" dirty="0">
                <a:solidFill>
                  <a:srgbClr val="333333">
                    <a:alpha val="100000"/>
                  </a:srgbClr>
                </a:solidFill>
                <a:latin typeface="Arial"/>
              </a:rPr>
              <a:t>TOP VIEWED SITES – SPANISH &amp; ENGLISH</a:t>
            </a:r>
          </a:p>
        </p:txBody>
      </p:sp>
      <p:sp>
        <p:nvSpPr>
          <p:cNvPr id="5" name="Rectangle 4">
            <a:extLst>
              <a:ext uri="{FF2B5EF4-FFF2-40B4-BE49-F238E27FC236}">
                <a16:creationId xmlns:a16="http://schemas.microsoft.com/office/drawing/2014/main" id="{AD427491-2E33-4E41-8FF4-AD758177E6DF}"/>
              </a:ext>
            </a:extLst>
          </p:cNvPr>
          <p:cNvSpPr/>
          <p:nvPr/>
        </p:nvSpPr>
        <p:spPr>
          <a:xfrm>
            <a:off x="92439" y="696099"/>
            <a:ext cx="9046564" cy="415498"/>
          </a:xfrm>
          <a:prstGeom prst="rect">
            <a:avLst/>
          </a:prstGeom>
        </p:spPr>
        <p:txBody>
          <a:bodyPr wrap="square">
            <a:spAutoFit/>
          </a:bodyPr>
          <a:lstStyle/>
          <a:p>
            <a:r>
              <a:rPr lang="en-US" sz="1050" dirty="0"/>
              <a:t>This measurement is not a full list of sites where your ads ran, as they follow the user, not the site, but it represents the sites where your ads were most viewable.  Viewability is measured in terms of time on screen, time in view, total time spent by the user with your ads, and more.  </a:t>
            </a:r>
          </a:p>
        </p:txBody>
      </p:sp>
      <p:pic>
        <p:nvPicPr>
          <p:cNvPr id="11" name="Picture 10">
            <a:extLst>
              <a:ext uri="{FF2B5EF4-FFF2-40B4-BE49-F238E27FC236}">
                <a16:creationId xmlns:a16="http://schemas.microsoft.com/office/drawing/2014/main" id="{4450B6D4-6508-4287-8045-9CE7A4D93C23}"/>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62306" y="6254933"/>
            <a:ext cx="944188" cy="468677"/>
          </a:xfrm>
          <a:prstGeom prst="rect">
            <a:avLst/>
          </a:prstGeom>
        </p:spPr>
      </p:pic>
      <p:sp>
        <p:nvSpPr>
          <p:cNvPr id="14" name="TextBox 13">
            <a:extLst>
              <a:ext uri="{FF2B5EF4-FFF2-40B4-BE49-F238E27FC236}">
                <a16:creationId xmlns:a16="http://schemas.microsoft.com/office/drawing/2014/main" id="{E3C42495-AD0D-444F-8777-D0E331464728}"/>
              </a:ext>
            </a:extLst>
          </p:cNvPr>
          <p:cNvSpPr txBox="1"/>
          <p:nvPr/>
        </p:nvSpPr>
        <p:spPr>
          <a:xfrm>
            <a:off x="304800" y="1295400"/>
            <a:ext cx="4583060" cy="577081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err="1">
                <a:ln>
                  <a:noFill/>
                </a:ln>
                <a:solidFill>
                  <a:prstClr val="black"/>
                </a:solidFill>
                <a:effectLst/>
                <a:uLnTx/>
                <a:uFillTx/>
                <a:latin typeface="Calibri" panose="020F0502020204030204"/>
                <a:ea typeface="+mn-ea"/>
                <a:cs typeface="+mn-cs"/>
              </a:rPr>
              <a:t>estudios.biblicos.diario</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etonline.com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everydayhealth.com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ew.com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fandom.com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fantasy.espn.com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fantasy.nfl.com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finance.yahoo.com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finewoodworking.com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flickr.com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fodors.com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food.com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foodandwine.com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foodnetwork.com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football.cbssports.com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football.fantasysports.yahoo.com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forbes.com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fortune.com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fosters.com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foxnews.com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fun107.com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futbin.com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gardenloversclub.com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gazette.com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genius.com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gizmodo.com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glamour.com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glassdoor.com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globoesporte.globo.com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gloucesterdailytimes.com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gloucestertimes.com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goal.com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goodhousekeeping.com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goodnewsnetwork.org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grunge.com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gsn.com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guatevision.com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guitar.com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hannity.com</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15" name="TextBox 14">
            <a:extLst>
              <a:ext uri="{FF2B5EF4-FFF2-40B4-BE49-F238E27FC236}">
                <a16:creationId xmlns:a16="http://schemas.microsoft.com/office/drawing/2014/main" id="{B408BE3D-9433-4649-9FFE-A978D0DA64CC}"/>
              </a:ext>
            </a:extLst>
          </p:cNvPr>
          <p:cNvSpPr txBox="1"/>
          <p:nvPr/>
        </p:nvSpPr>
        <p:spPr>
          <a:xfrm>
            <a:off x="2057400" y="1295400"/>
            <a:ext cx="4583060" cy="577081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headlinehealth.com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health.com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health.usnews.com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healthandwellnesnews.com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healthline.com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err="1">
                <a:ln>
                  <a:noFill/>
                </a:ln>
                <a:solidFill>
                  <a:prstClr val="black"/>
                </a:solidFill>
                <a:effectLst/>
                <a:uLnTx/>
                <a:uFillTx/>
                <a:latin typeface="Calibri" panose="020F0502020204030204"/>
                <a:ea typeface="+mn-ea"/>
                <a:cs typeface="+mn-cs"/>
              </a:rPr>
              <a:t>healthyhabits.care</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err="1">
                <a:ln>
                  <a:noFill/>
                </a:ln>
                <a:solidFill>
                  <a:prstClr val="black"/>
                </a:solidFill>
                <a:effectLst/>
                <a:uLnTx/>
                <a:uFillTx/>
                <a:latin typeface="Calibri" panose="020F0502020204030204"/>
                <a:ea typeface="+mn-ea"/>
                <a:cs typeface="+mn-cs"/>
              </a:rPr>
              <a:t>hearst.android.wcvb</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err="1">
                <a:ln>
                  <a:noFill/>
                </a:ln>
                <a:solidFill>
                  <a:prstClr val="black"/>
                </a:solidFill>
                <a:effectLst/>
                <a:uLnTx/>
                <a:uFillTx/>
                <a:latin typeface="Calibri" panose="020F0502020204030204"/>
                <a:ea typeface="+mn-ea"/>
                <a:cs typeface="+mn-cs"/>
              </a:rPr>
              <a:t>hearst.android.wmtw</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err="1">
                <a:ln>
                  <a:noFill/>
                </a:ln>
                <a:solidFill>
                  <a:prstClr val="black"/>
                </a:solidFill>
                <a:effectLst/>
                <a:uLnTx/>
                <a:uFillTx/>
                <a:latin typeface="Calibri" panose="020F0502020204030204"/>
                <a:ea typeface="+mn-ea"/>
                <a:cs typeface="+mn-cs"/>
              </a:rPr>
              <a:t>hearst.android.wmur</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hellomagazine.com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heraldbulletin.com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heraldnews.com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hermoments.com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hgtv.com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hiddenboston.com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history.com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hockeybuzz.com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hollywoodlife.com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homebrewtalk.com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homes.com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housebeautiful.com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housecoast.com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huffpost.com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inquirer.com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instyle.com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intouchweekly.com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investing.com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ireland-calling.com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irishamericanmom.com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irishcentral.com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irishmirror.ie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irishpost.com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irishsportsdaily.com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jamaica-star.com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jerusalemonline.com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jezebel.com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kingsofbostonsports.com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kingston.wickedlocal.com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knowyourmeme.com</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17" name="TextBox 16">
            <a:extLst>
              <a:ext uri="{FF2B5EF4-FFF2-40B4-BE49-F238E27FC236}">
                <a16:creationId xmlns:a16="http://schemas.microsoft.com/office/drawing/2014/main" id="{00DB563D-4D34-4DF1-9A35-A3D5B28C4BC2}"/>
              </a:ext>
            </a:extLst>
          </p:cNvPr>
          <p:cNvSpPr txBox="1"/>
          <p:nvPr/>
        </p:nvSpPr>
        <p:spPr>
          <a:xfrm>
            <a:off x="3581400" y="1295400"/>
            <a:ext cx="4583060" cy="577081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ladbible.com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laprensa.hn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latimes.com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latimescrosswordanswers.com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latina.com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latinamericancupid.com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latindictionary.wikidot.com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lawandcrime.com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lawinsider.com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legacy.com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lifeandstylemag.com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literock105fm.com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livestrong.com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looper.com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lostmediaarchive.fandom.com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loteriasdominicanas.com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loteriasdominicanas.do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lotterypost.com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lotteryusa.com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err="1">
                <a:ln>
                  <a:noFill/>
                </a:ln>
                <a:solidFill>
                  <a:prstClr val="black"/>
                </a:solidFill>
                <a:effectLst/>
                <a:uLnTx/>
                <a:uFillTx/>
                <a:latin typeface="Calibri" panose="020F0502020204030204"/>
                <a:ea typeface="+mn-ea"/>
                <a:cs typeface="+mn-cs"/>
              </a:rPr>
              <a:t>lotto.massachusetts</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lotto.pch.com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lovemoney.com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lowellsun.com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lyrics.com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magiquiz.com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mansfield.wickedlocal.com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marieclaire.com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marthastewart.com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mashed.com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massachusetts.hometownlocator.com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masscops.com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masslive.com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massrealty.com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match.com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maxim.com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medicaldaily.com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medicalnewstoday.com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menshealth.com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mensjournal.com</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19" name="TextBox 18">
            <a:extLst>
              <a:ext uri="{FF2B5EF4-FFF2-40B4-BE49-F238E27FC236}">
                <a16:creationId xmlns:a16="http://schemas.microsoft.com/office/drawing/2014/main" id="{00DEF2D2-CBA8-42FB-9D73-A212625D0E2B}"/>
              </a:ext>
            </a:extLst>
          </p:cNvPr>
          <p:cNvSpPr txBox="1"/>
          <p:nvPr/>
        </p:nvSpPr>
        <p:spPr>
          <a:xfrm>
            <a:off x="5486400" y="1295400"/>
            <a:ext cx="4583060" cy="577081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mentalfloss.com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merriam-webster.com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metrotimes.com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metrowestdailynews.com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metv.com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mexiconewsdaily.com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miami.cbslocal.com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miamidiario.com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miamiherald.com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milfordmirror.com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mix1041.radio.com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mlb.com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mlive.com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moms.com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money.cnn.com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money.usnews.com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money.yahoo.com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moneypop.com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moneywise.com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motor-junkie.com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motorsport.com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mrfood.com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msn.com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mundodeportivo.com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myfitnesspal.com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myrecipes.com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narcoticnews.com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nationalreview.com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nbaanalysis.net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nbadraft.net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nbadraftroom.com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nbcboston.com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nbcnews.com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nbcnewyork.com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nbcsports.com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ncaa.com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necn.com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nesn.com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newbedfordguide.com</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22" name="TextBox 21">
            <a:extLst>
              <a:ext uri="{FF2B5EF4-FFF2-40B4-BE49-F238E27FC236}">
                <a16:creationId xmlns:a16="http://schemas.microsoft.com/office/drawing/2014/main" id="{CEA06BAD-9A94-4232-8273-5A0913E7E9C7}"/>
              </a:ext>
            </a:extLst>
          </p:cNvPr>
          <p:cNvSpPr txBox="1"/>
          <p:nvPr/>
        </p:nvSpPr>
        <p:spPr>
          <a:xfrm>
            <a:off x="7010400" y="1295400"/>
            <a:ext cx="5043948" cy="535531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newenglandfacts.com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newenglandtrailconditions.com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newenglandwithlove.com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newsandguts.com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newsweek.com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newyorker.com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newyorkpost.com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nfl.com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nhlrumors.com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nj.com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noticiasaominuto.com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noticiasporelmundo.com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noticieros.televisa.com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nydailynews.com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nymag.com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nypost.com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nytcrosswordanswers.com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nytimes.com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nytimesanswers.com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nytimescrosswordsolver.com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oann.com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occupydemocrats.com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okcupid.com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okmagazine.com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onceuponachef.com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oprahmag.com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palmbeachpost.com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palmerreport.com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parentinfluence.com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parentingteensandtweens.com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parents.com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patch.com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patriotledger.com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patriotsfans.freeforums.net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patriotsplanet.net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patriotswire.usatoday.com</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33741761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ECF2D3F-DEC0-4378-ACF9-40BF37298335}"/>
              </a:ext>
            </a:extLst>
          </p:cNvPr>
          <p:cNvPicPr>
            <a:picLocks noChangeAspect="1"/>
          </p:cNvPicPr>
          <p:nvPr/>
        </p:nvPicPr>
        <p:blipFill>
          <a:blip r:embed="rId3"/>
          <a:stretch>
            <a:fillRect/>
          </a:stretch>
        </p:blipFill>
        <p:spPr>
          <a:xfrm>
            <a:off x="76200" y="696099"/>
            <a:ext cx="8915400" cy="475690"/>
          </a:xfrm>
          <a:prstGeom prst="rect">
            <a:avLst/>
          </a:prstGeom>
        </p:spPr>
      </p:pic>
      <p:sp>
        <p:nvSpPr>
          <p:cNvPr id="3" name="TextBox 2">
            <a:extLst>
              <a:ext uri="{FF2B5EF4-FFF2-40B4-BE49-F238E27FC236}">
                <a16:creationId xmlns:a16="http://schemas.microsoft.com/office/drawing/2014/main" id="{A4A70AF5-A83F-4538-81AF-C5C62E82573D}"/>
              </a:ext>
            </a:extLst>
          </p:cNvPr>
          <p:cNvSpPr txBox="1"/>
          <p:nvPr/>
        </p:nvSpPr>
        <p:spPr>
          <a:xfrm>
            <a:off x="76200" y="76200"/>
            <a:ext cx="7696200" cy="461665"/>
          </a:xfrm>
          <a:prstGeom prst="rect">
            <a:avLst/>
          </a:prstGeom>
          <a:noFill/>
        </p:spPr>
        <p:txBody>
          <a:bodyPr wrap="square" lIns="91440" tIns="45720" rIns="91440" bIns="45720" rtlCol="0">
            <a:spAutoFit/>
          </a:bodyPr>
          <a:lstStyle/>
          <a:p>
            <a:pPr marL="0" marR="0" lvl="0" indent="0" algn="l" fontAlgn="base">
              <a:lnSpc>
                <a:spcPct val="100000"/>
              </a:lnSpc>
            </a:pPr>
            <a:r>
              <a:rPr lang="en-US" sz="2400" u="none" spc="0" dirty="0">
                <a:solidFill>
                  <a:srgbClr val="333333">
                    <a:alpha val="100000"/>
                  </a:srgbClr>
                </a:solidFill>
                <a:latin typeface="Arial"/>
              </a:rPr>
              <a:t>TOP VIEWED SITES – SPANISH &amp; ENGLISH</a:t>
            </a:r>
          </a:p>
        </p:txBody>
      </p:sp>
      <p:sp>
        <p:nvSpPr>
          <p:cNvPr id="5" name="Rectangle 4">
            <a:extLst>
              <a:ext uri="{FF2B5EF4-FFF2-40B4-BE49-F238E27FC236}">
                <a16:creationId xmlns:a16="http://schemas.microsoft.com/office/drawing/2014/main" id="{AD427491-2E33-4E41-8FF4-AD758177E6DF}"/>
              </a:ext>
            </a:extLst>
          </p:cNvPr>
          <p:cNvSpPr/>
          <p:nvPr/>
        </p:nvSpPr>
        <p:spPr>
          <a:xfrm>
            <a:off x="92439" y="696099"/>
            <a:ext cx="9046564" cy="415498"/>
          </a:xfrm>
          <a:prstGeom prst="rect">
            <a:avLst/>
          </a:prstGeom>
        </p:spPr>
        <p:txBody>
          <a:bodyPr wrap="square">
            <a:spAutoFit/>
          </a:bodyPr>
          <a:lstStyle/>
          <a:p>
            <a:r>
              <a:rPr lang="en-US" sz="1050" dirty="0"/>
              <a:t>This measurement is not a full list of sites where your ads ran, as they follow the user, not the site, but it represents the sites where your ads were most viewable.  Viewability is measured in terms of time on screen, time in view, total time spent by the user with your ads, and more.  </a:t>
            </a:r>
          </a:p>
        </p:txBody>
      </p:sp>
      <p:pic>
        <p:nvPicPr>
          <p:cNvPr id="11" name="Picture 10">
            <a:extLst>
              <a:ext uri="{FF2B5EF4-FFF2-40B4-BE49-F238E27FC236}">
                <a16:creationId xmlns:a16="http://schemas.microsoft.com/office/drawing/2014/main" id="{4450B6D4-6508-4287-8045-9CE7A4D93C23}"/>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62306" y="6254933"/>
            <a:ext cx="944188" cy="468677"/>
          </a:xfrm>
          <a:prstGeom prst="rect">
            <a:avLst/>
          </a:prstGeom>
        </p:spPr>
      </p:pic>
      <p:sp>
        <p:nvSpPr>
          <p:cNvPr id="17" name="TextBox 16">
            <a:extLst>
              <a:ext uri="{FF2B5EF4-FFF2-40B4-BE49-F238E27FC236}">
                <a16:creationId xmlns:a16="http://schemas.microsoft.com/office/drawing/2014/main" id="{C9B66A59-767E-43AC-9D9A-7402CE264098}"/>
              </a:ext>
            </a:extLst>
          </p:cNvPr>
          <p:cNvSpPr txBox="1"/>
          <p:nvPr/>
        </p:nvSpPr>
        <p:spPr>
          <a:xfrm>
            <a:off x="228600" y="1295400"/>
            <a:ext cx="4583060" cy="577081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patsfans.com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pauladeen.com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pch.com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people.com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peopleenespanol.com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pof.com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politicalwire.com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politico.com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politifact.com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popcrush.com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popculture.com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popularmechanics.com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priceline.com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pro-football-reference.com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profootballrumors.com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propublica.org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psychnewsdaily.com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publicpolicerecord.com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puppyfinder.com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queerty.com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radaronline.com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radio.com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ranker.com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ratemyprofessors.com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rawstory.com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realtor.com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redbookmag.com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reddit.com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redfin.com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reference.com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religionnews.com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restablecidos.com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reuters.com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rogerebert.com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rollingstone.com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runnersworld.com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salary.com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salem.wickedlocal.com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salemnews.com</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18" name="TextBox 17">
            <a:extLst>
              <a:ext uri="{FF2B5EF4-FFF2-40B4-BE49-F238E27FC236}">
                <a16:creationId xmlns:a16="http://schemas.microsoft.com/office/drawing/2014/main" id="{91316932-C56F-49F1-B9C9-AB0A07F2296C}"/>
              </a:ext>
            </a:extLst>
          </p:cNvPr>
          <p:cNvSpPr txBox="1"/>
          <p:nvPr/>
        </p:nvSpPr>
        <p:spPr>
          <a:xfrm>
            <a:off x="1981200" y="1295400"/>
            <a:ext cx="4583060" cy="577081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salon.com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scarymommy.com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scientificmirror.com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scribol.com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seacoastonline.com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self.com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seventeen.com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sfgate.com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simplypsychology.org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simplyrecipes.com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skinnytaste.com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slate.com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snopes.com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soapdirt.com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soaphub.com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someecards.com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southcoasttoday.com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southernliving.com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space.com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spanishdict.com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spin.com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sportbible.com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sports.theonion.com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sports.yahoo.com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tarot.com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tasteofhome.com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teachervision.com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teenvogue.com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tennis.com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theatlantic.com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thehill.com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thisoldhouse.com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thrillist.com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time.com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tmz.com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townandcountrymag.com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tribuna.com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trivia.com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tunoticiapr.com</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20" name="TextBox 19">
            <a:extLst>
              <a:ext uri="{FF2B5EF4-FFF2-40B4-BE49-F238E27FC236}">
                <a16:creationId xmlns:a16="http://schemas.microsoft.com/office/drawing/2014/main" id="{2F0851A6-7FD9-4585-A7E5-DDDB070E21B2}"/>
              </a:ext>
            </a:extLst>
          </p:cNvPr>
          <p:cNvSpPr txBox="1"/>
          <p:nvPr/>
        </p:nvSpPr>
        <p:spPr>
          <a:xfrm>
            <a:off x="3429000" y="1295400"/>
            <a:ext cx="4583060" cy="535531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univision.com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urbandictionary.com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us.soccerway.com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usatoday.com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usmagazine.com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usnews.com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valleynewslive.com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vanityfair.com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variety.com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vibe.com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vox.com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wareham.wickedlocal.com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washingtonpost.com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washingtontimes.com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wcvb.com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weather.com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weatherbug.com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webmd.com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westernmassnews.com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wfsb.com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whdh.com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wikihow.com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wired.com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wmur.com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womansday.com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womansworld.com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women.com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womenshealthmag.com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wordfind.com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wunderground.com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wwe.com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yahoo.com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yellowpages.com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zimbio.com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zoosk.com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zulily.com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zynga.com</a:t>
            </a:r>
            <a:endParaRPr lang="en-US" dirty="0"/>
          </a:p>
        </p:txBody>
      </p:sp>
    </p:spTree>
    <p:extLst>
      <p:ext uri="{BB962C8B-B14F-4D97-AF65-F5344CB8AC3E}">
        <p14:creationId xmlns:p14="http://schemas.microsoft.com/office/powerpoint/2010/main" val="18163185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2054E12-64D5-4362-A73B-048E4BCBADD5}"/>
              </a:ext>
            </a:extLst>
          </p:cNvPr>
          <p:cNvSpPr txBox="1"/>
          <p:nvPr/>
        </p:nvSpPr>
        <p:spPr>
          <a:xfrm>
            <a:off x="9939" y="2819400"/>
            <a:ext cx="9144000" cy="1077218"/>
          </a:xfrm>
          <a:prstGeom prst="rect">
            <a:avLst/>
          </a:prstGeom>
          <a:noFill/>
        </p:spPr>
        <p:txBody>
          <a:bodyPr wrap="square" rtlCol="0">
            <a:spAutoFit/>
          </a:bodyPr>
          <a:lstStyle/>
          <a:p>
            <a:pPr algn="ctr"/>
            <a:r>
              <a:rPr lang="en-US" sz="3200" dirty="0"/>
              <a:t>SOCIAL PERFORMANCE</a:t>
            </a:r>
          </a:p>
          <a:p>
            <a:pPr algn="ctr"/>
            <a:r>
              <a:rPr lang="en-US" sz="3200" dirty="0"/>
              <a:t>FACEBOOK &amp; INSTAGRAM</a:t>
            </a:r>
          </a:p>
        </p:txBody>
      </p:sp>
    </p:spTree>
    <p:extLst>
      <p:ext uri="{BB962C8B-B14F-4D97-AF65-F5344CB8AC3E}">
        <p14:creationId xmlns:p14="http://schemas.microsoft.com/office/powerpoint/2010/main" val="7327654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30F7E37-5F12-4B7E-AA73-64FCA5DFA59C}"/>
              </a:ext>
            </a:extLst>
          </p:cNvPr>
          <p:cNvSpPr/>
          <p:nvPr/>
        </p:nvSpPr>
        <p:spPr>
          <a:xfrm>
            <a:off x="1371600" y="4495800"/>
            <a:ext cx="1005843" cy="435396"/>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675"/>
          </a:p>
        </p:txBody>
      </p:sp>
      <p:pic>
        <p:nvPicPr>
          <p:cNvPr id="14" name="Picture 13">
            <a:extLst>
              <a:ext uri="{FF2B5EF4-FFF2-40B4-BE49-F238E27FC236}">
                <a16:creationId xmlns:a16="http://schemas.microsoft.com/office/drawing/2014/main" id="{6A9FE16D-8E84-4472-8911-9597BF2786CB}"/>
              </a:ext>
            </a:extLst>
          </p:cNvPr>
          <p:cNvPicPr>
            <a:picLocks noChangeAspect="1"/>
          </p:cNvPicPr>
          <p:nvPr/>
        </p:nvPicPr>
        <p:blipFill>
          <a:blip r:embed="rId3"/>
          <a:stretch>
            <a:fillRect/>
          </a:stretch>
        </p:blipFill>
        <p:spPr>
          <a:xfrm>
            <a:off x="0" y="219075"/>
            <a:ext cx="8839200" cy="857250"/>
          </a:xfrm>
          <a:prstGeom prst="rect">
            <a:avLst/>
          </a:prstGeom>
        </p:spPr>
      </p:pic>
      <p:sp>
        <p:nvSpPr>
          <p:cNvPr id="15" name="TextBox 14">
            <a:extLst>
              <a:ext uri="{FF2B5EF4-FFF2-40B4-BE49-F238E27FC236}">
                <a16:creationId xmlns:a16="http://schemas.microsoft.com/office/drawing/2014/main" id="{66200604-5F9D-4628-868E-E827822FC23D}"/>
              </a:ext>
            </a:extLst>
          </p:cNvPr>
          <p:cNvSpPr txBox="1"/>
          <p:nvPr/>
        </p:nvSpPr>
        <p:spPr>
          <a:xfrm>
            <a:off x="1981200" y="370701"/>
            <a:ext cx="68580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dirty="0">
                <a:solidFill>
                  <a:srgbClr val="333333">
                    <a:alpha val="100000"/>
                  </a:srgbClr>
                </a:solidFill>
                <a:latin typeface="Arial"/>
              </a:rPr>
              <a:t>SOCIAL </a:t>
            </a:r>
            <a:r>
              <a:rPr lang="en-US" sz="3000" u="none" spc="0" dirty="0">
                <a:solidFill>
                  <a:srgbClr val="333333">
                    <a:alpha val="100000"/>
                  </a:srgbClr>
                </a:solidFill>
                <a:latin typeface="Arial"/>
              </a:rPr>
              <a:t>PERFORMANCE - OVERALL</a:t>
            </a:r>
          </a:p>
        </p:txBody>
      </p:sp>
      <p:pic>
        <p:nvPicPr>
          <p:cNvPr id="16" name="Picture 15">
            <a:extLst>
              <a:ext uri="{FF2B5EF4-FFF2-40B4-BE49-F238E27FC236}">
                <a16:creationId xmlns:a16="http://schemas.microsoft.com/office/drawing/2014/main" id="{A5AEB643-4C30-4B93-AFAB-3A32FFEF98AC}"/>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pic>
        <p:nvPicPr>
          <p:cNvPr id="10" name="Picture 9">
            <a:extLst>
              <a:ext uri="{FF2B5EF4-FFF2-40B4-BE49-F238E27FC236}">
                <a16:creationId xmlns:a16="http://schemas.microsoft.com/office/drawing/2014/main" id="{171A8D0B-FB89-4EE3-9697-AD52CF90E0F3}"/>
              </a:ext>
            </a:extLst>
          </p:cNvPr>
          <p:cNvPicPr>
            <a:picLocks noChangeAspect="1"/>
          </p:cNvPicPr>
          <p:nvPr/>
        </p:nvPicPr>
        <p:blipFill>
          <a:blip r:embed="rId5"/>
          <a:stretch>
            <a:fillRect/>
          </a:stretch>
        </p:blipFill>
        <p:spPr>
          <a:xfrm>
            <a:off x="762000" y="1905000"/>
            <a:ext cx="7762875" cy="1425464"/>
          </a:xfrm>
          <a:prstGeom prst="rect">
            <a:avLst/>
          </a:prstGeom>
        </p:spPr>
      </p:pic>
      <p:pic>
        <p:nvPicPr>
          <p:cNvPr id="19" name="Picture 18">
            <a:extLst>
              <a:ext uri="{FF2B5EF4-FFF2-40B4-BE49-F238E27FC236}">
                <a16:creationId xmlns:a16="http://schemas.microsoft.com/office/drawing/2014/main" id="{289ACE83-CF9E-4224-BE04-77D60C234F8E}"/>
              </a:ext>
            </a:extLst>
          </p:cNvPr>
          <p:cNvPicPr>
            <a:picLocks noChangeAspect="1"/>
          </p:cNvPicPr>
          <p:nvPr/>
        </p:nvPicPr>
        <p:blipFill>
          <a:blip r:embed="rId6"/>
          <a:stretch>
            <a:fillRect/>
          </a:stretch>
        </p:blipFill>
        <p:spPr>
          <a:xfrm>
            <a:off x="304800" y="3657600"/>
            <a:ext cx="8610600" cy="2047166"/>
          </a:xfrm>
          <a:prstGeom prst="rect">
            <a:avLst/>
          </a:prstGeom>
        </p:spPr>
      </p:pic>
    </p:spTree>
    <p:extLst>
      <p:ext uri="{BB962C8B-B14F-4D97-AF65-F5344CB8AC3E}">
        <p14:creationId xmlns:p14="http://schemas.microsoft.com/office/powerpoint/2010/main" val="37392115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30F7E37-5F12-4B7E-AA73-64FCA5DFA59C}"/>
              </a:ext>
            </a:extLst>
          </p:cNvPr>
          <p:cNvSpPr/>
          <p:nvPr/>
        </p:nvSpPr>
        <p:spPr>
          <a:xfrm>
            <a:off x="8044856" y="5375929"/>
            <a:ext cx="1005843" cy="435396"/>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675"/>
          </a:p>
        </p:txBody>
      </p:sp>
      <p:pic>
        <p:nvPicPr>
          <p:cNvPr id="14" name="Picture 13">
            <a:extLst>
              <a:ext uri="{FF2B5EF4-FFF2-40B4-BE49-F238E27FC236}">
                <a16:creationId xmlns:a16="http://schemas.microsoft.com/office/drawing/2014/main" id="{6A9FE16D-8E84-4472-8911-9597BF2786CB}"/>
              </a:ext>
            </a:extLst>
          </p:cNvPr>
          <p:cNvPicPr>
            <a:picLocks noChangeAspect="1"/>
          </p:cNvPicPr>
          <p:nvPr/>
        </p:nvPicPr>
        <p:blipFill>
          <a:blip r:embed="rId3"/>
          <a:stretch>
            <a:fillRect/>
          </a:stretch>
        </p:blipFill>
        <p:spPr>
          <a:xfrm>
            <a:off x="0" y="219074"/>
            <a:ext cx="8610600" cy="1228725"/>
          </a:xfrm>
          <a:prstGeom prst="rect">
            <a:avLst/>
          </a:prstGeom>
        </p:spPr>
      </p:pic>
      <p:sp>
        <p:nvSpPr>
          <p:cNvPr id="15" name="TextBox 14">
            <a:extLst>
              <a:ext uri="{FF2B5EF4-FFF2-40B4-BE49-F238E27FC236}">
                <a16:creationId xmlns:a16="http://schemas.microsoft.com/office/drawing/2014/main" id="{66200604-5F9D-4628-868E-E827822FC23D}"/>
              </a:ext>
            </a:extLst>
          </p:cNvPr>
          <p:cNvSpPr txBox="1"/>
          <p:nvPr/>
        </p:nvSpPr>
        <p:spPr>
          <a:xfrm>
            <a:off x="1981200" y="370701"/>
            <a:ext cx="6858000" cy="1015663"/>
          </a:xfrm>
          <a:prstGeom prst="rect">
            <a:avLst/>
          </a:prstGeom>
          <a:noFill/>
        </p:spPr>
        <p:txBody>
          <a:bodyPr wrap="square" lIns="91440" tIns="45720" rIns="91440" bIns="45720" rtlCol="0">
            <a:spAutoFit/>
          </a:bodyPr>
          <a:lstStyle/>
          <a:p>
            <a:pPr marL="0" marR="0" lvl="0" indent="0" algn="l" fontAlgn="base">
              <a:lnSpc>
                <a:spcPct val="100000"/>
              </a:lnSpc>
            </a:pPr>
            <a:r>
              <a:rPr lang="en-US" sz="3000" dirty="0">
                <a:solidFill>
                  <a:srgbClr val="333333">
                    <a:alpha val="100000"/>
                  </a:srgbClr>
                </a:solidFill>
                <a:latin typeface="Arial"/>
              </a:rPr>
              <a:t>SOCIAL </a:t>
            </a:r>
            <a:r>
              <a:rPr lang="en-US" sz="3000" u="none" spc="0" dirty="0">
                <a:solidFill>
                  <a:srgbClr val="333333">
                    <a:alpha val="100000"/>
                  </a:srgbClr>
                </a:solidFill>
                <a:latin typeface="Arial"/>
              </a:rPr>
              <a:t>PERFORMANCE: ENGLISH CREATIVE</a:t>
            </a:r>
          </a:p>
        </p:txBody>
      </p:sp>
      <p:pic>
        <p:nvPicPr>
          <p:cNvPr id="16" name="Picture 15">
            <a:extLst>
              <a:ext uri="{FF2B5EF4-FFF2-40B4-BE49-F238E27FC236}">
                <a16:creationId xmlns:a16="http://schemas.microsoft.com/office/drawing/2014/main" id="{A5AEB643-4C30-4B93-AFAB-3A32FFEF98AC}"/>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sp>
        <p:nvSpPr>
          <p:cNvPr id="7" name="Text Placeholder 3">
            <a:extLst>
              <a:ext uri="{FF2B5EF4-FFF2-40B4-BE49-F238E27FC236}">
                <a16:creationId xmlns:a16="http://schemas.microsoft.com/office/drawing/2014/main" id="{374F9A79-5E88-4AAA-AF64-BF8B51E15279}"/>
              </a:ext>
            </a:extLst>
          </p:cNvPr>
          <p:cNvSpPr txBox="1">
            <a:spLocks/>
          </p:cNvSpPr>
          <p:nvPr/>
        </p:nvSpPr>
        <p:spPr>
          <a:xfrm>
            <a:off x="0" y="2819400"/>
            <a:ext cx="3754147" cy="185020"/>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lnSpc>
                <a:spcPct val="100000"/>
              </a:lnSpc>
              <a:buNone/>
            </a:pPr>
            <a:r>
              <a:rPr lang="en-US" sz="1400" b="1" dirty="0">
                <a:solidFill>
                  <a:srgbClr val="FF8A00">
                    <a:alpha val="100000"/>
                  </a:srgbClr>
                </a:solidFill>
                <a:latin typeface="Arial"/>
              </a:rPr>
              <a:t>AD TYPE: </a:t>
            </a:r>
            <a:r>
              <a:rPr lang="en-US" sz="1400" dirty="0">
                <a:solidFill>
                  <a:prstClr val="black"/>
                </a:solidFill>
                <a:latin typeface="Calibri Light" panose="020F0302020204030204"/>
              </a:rPr>
              <a:t>TRAFFIC (CLICK TO WEBSITE)</a:t>
            </a:r>
          </a:p>
          <a:p>
            <a:pPr marL="0" indent="0" algn="ctr">
              <a:lnSpc>
                <a:spcPct val="100000"/>
              </a:lnSpc>
              <a:buNone/>
            </a:pPr>
            <a:r>
              <a:rPr lang="en-US" sz="1400" b="1" dirty="0">
                <a:solidFill>
                  <a:srgbClr val="FF8A00">
                    <a:alpha val="100000"/>
                  </a:srgbClr>
                </a:solidFill>
                <a:latin typeface="Arial"/>
              </a:rPr>
              <a:t>TOTAL IMPRESSIONS: </a:t>
            </a:r>
            <a:r>
              <a:rPr lang="en-US" sz="1400" dirty="0">
                <a:solidFill>
                  <a:prstClr val="black"/>
                </a:solidFill>
                <a:latin typeface="Calibri Light" panose="020F0302020204030204"/>
              </a:rPr>
              <a:t>2,218,197 </a:t>
            </a:r>
          </a:p>
          <a:p>
            <a:pPr marL="0" indent="0" algn="ctr">
              <a:lnSpc>
                <a:spcPct val="100000"/>
              </a:lnSpc>
              <a:buNone/>
            </a:pPr>
            <a:r>
              <a:rPr lang="en-US" sz="1400" b="1" dirty="0">
                <a:solidFill>
                  <a:srgbClr val="FF8A00">
                    <a:alpha val="100000"/>
                  </a:srgbClr>
                </a:solidFill>
                <a:latin typeface="Arial"/>
              </a:rPr>
              <a:t>TOTAL CLICKS:  </a:t>
            </a:r>
            <a:r>
              <a:rPr lang="en-US" sz="1400" dirty="0">
                <a:solidFill>
                  <a:prstClr val="black"/>
                </a:solidFill>
                <a:latin typeface="Calibri Light" panose="020F0302020204030204"/>
              </a:rPr>
              <a:t>2,415</a:t>
            </a:r>
          </a:p>
          <a:p>
            <a:pPr marL="0" indent="0" algn="ctr">
              <a:lnSpc>
                <a:spcPct val="100000"/>
              </a:lnSpc>
              <a:buNone/>
            </a:pPr>
            <a:r>
              <a:rPr lang="en-US" sz="1400" b="1" dirty="0">
                <a:solidFill>
                  <a:srgbClr val="FF8A00">
                    <a:alpha val="100000"/>
                  </a:srgbClr>
                </a:solidFill>
                <a:latin typeface="Arial"/>
              </a:rPr>
              <a:t>CTR: </a:t>
            </a:r>
            <a:r>
              <a:rPr lang="en-US" sz="1400" dirty="0">
                <a:solidFill>
                  <a:prstClr val="black"/>
                </a:solidFill>
                <a:latin typeface="Calibri Light" panose="020F0302020204030204"/>
              </a:rPr>
              <a:t>0.11%</a:t>
            </a:r>
          </a:p>
          <a:p>
            <a:pPr marL="0" lvl="0" indent="0" algn="ctr">
              <a:spcBef>
                <a:spcPts val="750"/>
              </a:spcBef>
              <a:buNone/>
            </a:pPr>
            <a:r>
              <a:rPr lang="en-US" sz="1400" b="1" dirty="0">
                <a:solidFill>
                  <a:srgbClr val="FF8A00">
                    <a:alpha val="100000"/>
                  </a:srgbClr>
                </a:solidFill>
                <a:latin typeface="Arial"/>
              </a:rPr>
              <a:t>TOTAL REACH:  </a:t>
            </a:r>
            <a:r>
              <a:rPr lang="en-US" sz="1400" dirty="0">
                <a:solidFill>
                  <a:prstClr val="black"/>
                </a:solidFill>
                <a:latin typeface="Calibri Light" panose="020F0302020204030204"/>
              </a:rPr>
              <a:t>2,152,664</a:t>
            </a:r>
          </a:p>
          <a:p>
            <a:pPr marL="0" indent="0" algn="ctr">
              <a:buNone/>
            </a:pPr>
            <a:endParaRPr lang="en-US" sz="1200" dirty="0">
              <a:highlight>
                <a:srgbClr val="FFFF00"/>
              </a:highlight>
            </a:endParaRPr>
          </a:p>
          <a:p>
            <a:pPr marL="0" indent="0" algn="ctr">
              <a:buNone/>
            </a:pPr>
            <a:endParaRPr lang="en-US" sz="1100" i="1" dirty="0">
              <a:solidFill>
                <a:schemeClr val="tx2"/>
              </a:solidFill>
              <a:highlight>
                <a:srgbClr val="FFFF00"/>
              </a:highlight>
            </a:endParaRPr>
          </a:p>
          <a:p>
            <a:pPr marL="0" indent="0" algn="ctr">
              <a:buNone/>
            </a:pPr>
            <a:endParaRPr lang="en-US" sz="1200" dirty="0">
              <a:solidFill>
                <a:srgbClr val="5C5E63"/>
              </a:solidFill>
            </a:endParaRPr>
          </a:p>
          <a:p>
            <a:pPr marL="0" indent="0" algn="ctr">
              <a:buNone/>
            </a:pPr>
            <a:endParaRPr lang="en-US" sz="1100" dirty="0"/>
          </a:p>
        </p:txBody>
      </p:sp>
      <p:graphicFrame>
        <p:nvGraphicFramePr>
          <p:cNvPr id="3" name="Table 2">
            <a:extLst>
              <a:ext uri="{FF2B5EF4-FFF2-40B4-BE49-F238E27FC236}">
                <a16:creationId xmlns:a16="http://schemas.microsoft.com/office/drawing/2014/main" id="{B1302E4C-B3EA-4679-95BB-C83068D0F41C}"/>
              </a:ext>
            </a:extLst>
          </p:cNvPr>
          <p:cNvGraphicFramePr>
            <a:graphicFrameLocks noGrp="1"/>
          </p:cNvGraphicFramePr>
          <p:nvPr>
            <p:extLst>
              <p:ext uri="{D42A27DB-BD31-4B8C-83A1-F6EECF244321}">
                <p14:modId xmlns:p14="http://schemas.microsoft.com/office/powerpoint/2010/main" val="129695312"/>
              </p:ext>
            </p:extLst>
          </p:nvPr>
        </p:nvGraphicFramePr>
        <p:xfrm>
          <a:off x="3505200" y="1676400"/>
          <a:ext cx="5306622" cy="4876815"/>
        </p:xfrm>
        <a:graphic>
          <a:graphicData uri="http://schemas.openxmlformats.org/drawingml/2006/table">
            <a:tbl>
              <a:tblPr/>
              <a:tblGrid>
                <a:gridCol w="2262260">
                  <a:extLst>
                    <a:ext uri="{9D8B030D-6E8A-4147-A177-3AD203B41FA5}">
                      <a16:colId xmlns:a16="http://schemas.microsoft.com/office/drawing/2014/main" val="3948776017"/>
                    </a:ext>
                  </a:extLst>
                </a:gridCol>
                <a:gridCol w="775098">
                  <a:extLst>
                    <a:ext uri="{9D8B030D-6E8A-4147-A177-3AD203B41FA5}">
                      <a16:colId xmlns:a16="http://schemas.microsoft.com/office/drawing/2014/main" val="4038946372"/>
                    </a:ext>
                  </a:extLst>
                </a:gridCol>
                <a:gridCol w="831130">
                  <a:extLst>
                    <a:ext uri="{9D8B030D-6E8A-4147-A177-3AD203B41FA5}">
                      <a16:colId xmlns:a16="http://schemas.microsoft.com/office/drawing/2014/main" val="713992863"/>
                    </a:ext>
                  </a:extLst>
                </a:gridCol>
                <a:gridCol w="719067">
                  <a:extLst>
                    <a:ext uri="{9D8B030D-6E8A-4147-A177-3AD203B41FA5}">
                      <a16:colId xmlns:a16="http://schemas.microsoft.com/office/drawing/2014/main" val="2262990138"/>
                    </a:ext>
                  </a:extLst>
                </a:gridCol>
                <a:gridCol w="719067">
                  <a:extLst>
                    <a:ext uri="{9D8B030D-6E8A-4147-A177-3AD203B41FA5}">
                      <a16:colId xmlns:a16="http://schemas.microsoft.com/office/drawing/2014/main" val="3774269954"/>
                    </a:ext>
                  </a:extLst>
                </a:gridCol>
              </a:tblGrid>
              <a:tr h="173355">
                <a:tc>
                  <a:txBody>
                    <a:bodyPr/>
                    <a:lstStyle/>
                    <a:p>
                      <a:pPr algn="l" fontAlgn="b"/>
                      <a:r>
                        <a:rPr lang="en-US" sz="1000" b="1" i="0" u="none" strike="noStrike">
                          <a:solidFill>
                            <a:srgbClr val="FFFFFF"/>
                          </a:solidFill>
                          <a:effectLst/>
                          <a:latin typeface="Calibri" panose="020F0502020204030204" pitchFamily="34" charset="0"/>
                        </a:rPr>
                        <a:t>Ad</a:t>
                      </a:r>
                    </a:p>
                  </a:txBody>
                  <a:tcPr marL="7007" marR="7007" marT="7007" marB="0" anchor="b">
                    <a:lnL>
                      <a:noFill/>
                    </a:lnL>
                    <a:lnR>
                      <a:noFill/>
                    </a:lnR>
                    <a:lnT>
                      <a:noFill/>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1000" b="1" i="0" u="none" strike="noStrike" dirty="0">
                          <a:solidFill>
                            <a:srgbClr val="FFFFFF"/>
                          </a:solidFill>
                          <a:effectLst/>
                          <a:latin typeface="Calibri" panose="020F0502020204030204" pitchFamily="34" charset="0"/>
                        </a:rPr>
                        <a:t>Impressions</a:t>
                      </a:r>
                    </a:p>
                  </a:txBody>
                  <a:tcPr marL="7007" marR="7007" marT="7007" marB="0" anchor="b">
                    <a:lnL>
                      <a:noFill/>
                    </a:lnL>
                    <a:lnR>
                      <a:noFill/>
                    </a:lnR>
                    <a:lnT>
                      <a:noFill/>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1000" b="1" i="0" u="none" strike="noStrike">
                          <a:solidFill>
                            <a:srgbClr val="FFFFFF"/>
                          </a:solidFill>
                          <a:effectLst/>
                          <a:latin typeface="Calibri" panose="020F0502020204030204" pitchFamily="34" charset="0"/>
                        </a:rPr>
                        <a:t>Total Ad Reach</a:t>
                      </a:r>
                    </a:p>
                  </a:txBody>
                  <a:tcPr marL="7007" marR="7007" marT="7007" marB="0" anchor="b">
                    <a:lnL>
                      <a:noFill/>
                    </a:lnL>
                    <a:lnR>
                      <a:noFill/>
                    </a:lnR>
                    <a:lnT>
                      <a:noFill/>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1000" b="1" i="0" u="none" strike="noStrike">
                          <a:solidFill>
                            <a:srgbClr val="FFFFFF"/>
                          </a:solidFill>
                          <a:effectLst/>
                          <a:latin typeface="Calibri" panose="020F0502020204030204" pitchFamily="34" charset="0"/>
                        </a:rPr>
                        <a:t>Clicks</a:t>
                      </a:r>
                    </a:p>
                  </a:txBody>
                  <a:tcPr marL="7007" marR="7007" marT="7007" marB="0" anchor="b">
                    <a:lnL>
                      <a:noFill/>
                    </a:lnL>
                    <a:lnR>
                      <a:noFill/>
                    </a:lnR>
                    <a:lnT>
                      <a:noFill/>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1000" b="1" i="0" u="none" strike="noStrike">
                          <a:solidFill>
                            <a:srgbClr val="FFFFFF"/>
                          </a:solidFill>
                          <a:effectLst/>
                          <a:latin typeface="Calibri" panose="020F0502020204030204" pitchFamily="34" charset="0"/>
                        </a:rPr>
                        <a:t>CTR</a:t>
                      </a:r>
                    </a:p>
                  </a:txBody>
                  <a:tcPr marL="7007" marR="7007" marT="7007" marB="0" anchor="b">
                    <a:lnL>
                      <a:noFill/>
                    </a:lnL>
                    <a:lnR>
                      <a:noFill/>
                    </a:lnR>
                    <a:lnT>
                      <a:noFill/>
                    </a:lnT>
                    <a:lnB w="6350" cap="flat" cmpd="sng" algn="ctr">
                      <a:solidFill>
                        <a:srgbClr val="000000"/>
                      </a:solidFill>
                      <a:prstDash val="solid"/>
                      <a:round/>
                      <a:headEnd type="none" w="med" len="med"/>
                      <a:tailEnd type="none" w="med" len="med"/>
                    </a:lnB>
                    <a:solidFill>
                      <a:srgbClr val="44546A"/>
                    </a:solidFill>
                  </a:tcPr>
                </a:tc>
                <a:extLst>
                  <a:ext uri="{0D108BD9-81ED-4DB2-BD59-A6C34878D82A}">
                    <a16:rowId xmlns:a16="http://schemas.microsoft.com/office/drawing/2014/main" val="4129788373"/>
                  </a:ext>
                </a:extLst>
              </a:tr>
              <a:tr h="156782">
                <a:tc>
                  <a:txBody>
                    <a:bodyPr/>
                    <a:lstStyle/>
                    <a:p>
                      <a:pPr algn="l" fontAlgn="b"/>
                      <a:r>
                        <a:rPr lang="en-US" sz="900" b="0" i="0" u="none" strike="noStrike">
                          <a:solidFill>
                            <a:srgbClr val="000000"/>
                          </a:solidFill>
                          <a:effectLst/>
                          <a:latin typeface="Calibri" panose="020F0502020204030204" pitchFamily="34" charset="0"/>
                        </a:rPr>
                        <a:t>ENG  - BOURNE - PROVIDER</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9480</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9200</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11</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0.12%</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083719639"/>
                  </a:ext>
                </a:extLst>
              </a:tr>
              <a:tr h="156782">
                <a:tc>
                  <a:txBody>
                    <a:bodyPr/>
                    <a:lstStyle/>
                    <a:p>
                      <a:pPr algn="l" fontAlgn="b"/>
                      <a:r>
                        <a:rPr lang="en-US" sz="900" b="0" i="0" u="none" strike="noStrike" dirty="0">
                          <a:solidFill>
                            <a:srgbClr val="000000"/>
                          </a:solidFill>
                          <a:effectLst/>
                          <a:latin typeface="Calibri" panose="020F0502020204030204" pitchFamily="34" charset="0"/>
                        </a:rPr>
                        <a:t>ENG - BOURNE - KOL</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1904</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1829</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0</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0.00%</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920193389"/>
                  </a:ext>
                </a:extLst>
              </a:tr>
              <a:tr h="156782">
                <a:tc>
                  <a:txBody>
                    <a:bodyPr/>
                    <a:lstStyle/>
                    <a:p>
                      <a:pPr algn="l" fontAlgn="b"/>
                      <a:r>
                        <a:rPr lang="en-US" sz="900" b="0" i="0" u="none" strike="noStrike" dirty="0">
                          <a:solidFill>
                            <a:srgbClr val="000000"/>
                          </a:solidFill>
                          <a:effectLst/>
                          <a:latin typeface="Calibri" panose="020F0502020204030204" pitchFamily="34" charset="0"/>
                        </a:rPr>
                        <a:t>ENG - BOURNE - PWLE</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3740</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3518</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0.03%</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948517869"/>
                  </a:ext>
                </a:extLst>
              </a:tr>
              <a:tr h="156782">
                <a:tc>
                  <a:txBody>
                    <a:bodyPr/>
                    <a:lstStyle/>
                    <a:p>
                      <a:pPr algn="l" fontAlgn="b"/>
                      <a:r>
                        <a:rPr lang="en-US" sz="900" b="0" i="0" u="none" strike="noStrike">
                          <a:solidFill>
                            <a:srgbClr val="000000"/>
                          </a:solidFill>
                          <a:effectLst/>
                          <a:latin typeface="Calibri" panose="020F0502020204030204" pitchFamily="34" charset="0"/>
                        </a:rPr>
                        <a:t>ENG - BROCKTON - KOL</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64644</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63512</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63</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0.10%</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494517701"/>
                  </a:ext>
                </a:extLst>
              </a:tr>
              <a:tr h="156782">
                <a:tc>
                  <a:txBody>
                    <a:bodyPr/>
                    <a:lstStyle/>
                    <a:p>
                      <a:pPr algn="l" fontAlgn="b"/>
                      <a:r>
                        <a:rPr lang="en-US" sz="900" b="0" i="0" u="none" strike="noStrike">
                          <a:solidFill>
                            <a:srgbClr val="000000"/>
                          </a:solidFill>
                          <a:effectLst/>
                          <a:latin typeface="Calibri" panose="020F0502020204030204" pitchFamily="34" charset="0"/>
                        </a:rPr>
                        <a:t>ENG - BROCKTON - PROVIDER</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378511</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371983</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465</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0.12%</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881632069"/>
                  </a:ext>
                </a:extLst>
              </a:tr>
              <a:tr h="156782">
                <a:tc>
                  <a:txBody>
                    <a:bodyPr/>
                    <a:lstStyle/>
                    <a:p>
                      <a:pPr algn="l" fontAlgn="b"/>
                      <a:r>
                        <a:rPr lang="en-US" sz="900" b="0" i="0" u="none" strike="noStrike">
                          <a:solidFill>
                            <a:srgbClr val="000000"/>
                          </a:solidFill>
                          <a:effectLst/>
                          <a:latin typeface="Calibri" panose="020F0502020204030204" pitchFamily="34" charset="0"/>
                        </a:rPr>
                        <a:t>ENG - BROCKTON - PWLE</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79820</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75944</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69</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0.09%</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676977559"/>
                  </a:ext>
                </a:extLst>
              </a:tr>
              <a:tr h="156782">
                <a:tc>
                  <a:txBody>
                    <a:bodyPr/>
                    <a:lstStyle/>
                    <a:p>
                      <a:pPr algn="l" fontAlgn="b"/>
                      <a:r>
                        <a:rPr lang="en-US" sz="900" b="0" i="0" u="none" strike="noStrike">
                          <a:solidFill>
                            <a:srgbClr val="000000"/>
                          </a:solidFill>
                          <a:effectLst/>
                          <a:latin typeface="Calibri" panose="020F0502020204030204" pitchFamily="34" charset="0"/>
                        </a:rPr>
                        <a:t>ENG - GLOUCESTER - KOL</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11138</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10769</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13</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0.12%</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841644262"/>
                  </a:ext>
                </a:extLst>
              </a:tr>
              <a:tr h="156782">
                <a:tc>
                  <a:txBody>
                    <a:bodyPr/>
                    <a:lstStyle/>
                    <a:p>
                      <a:pPr algn="l" fontAlgn="b"/>
                      <a:r>
                        <a:rPr lang="en-US" sz="900" b="0" i="0" u="none" strike="noStrike">
                          <a:solidFill>
                            <a:srgbClr val="000000"/>
                          </a:solidFill>
                          <a:effectLst/>
                          <a:latin typeface="Calibri" panose="020F0502020204030204" pitchFamily="34" charset="0"/>
                        </a:rPr>
                        <a:t>ENG - GLOUCESTER - PROVIDER</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70604</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69146</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89</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0.13%</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779264258"/>
                  </a:ext>
                </a:extLst>
              </a:tr>
              <a:tr h="156782">
                <a:tc>
                  <a:txBody>
                    <a:bodyPr/>
                    <a:lstStyle/>
                    <a:p>
                      <a:pPr algn="l" fontAlgn="b"/>
                      <a:r>
                        <a:rPr lang="en-US" sz="900" b="0" i="0" u="none" strike="noStrike">
                          <a:solidFill>
                            <a:srgbClr val="000000"/>
                          </a:solidFill>
                          <a:effectLst/>
                          <a:latin typeface="Calibri" panose="020F0502020204030204" pitchFamily="34" charset="0"/>
                        </a:rPr>
                        <a:t>ENG - GLOUCESTER - PWLE</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26990</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25281</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21</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0.08%</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222226488"/>
                  </a:ext>
                </a:extLst>
              </a:tr>
              <a:tr h="156782">
                <a:tc>
                  <a:txBody>
                    <a:bodyPr/>
                    <a:lstStyle/>
                    <a:p>
                      <a:pPr algn="l" fontAlgn="b"/>
                      <a:r>
                        <a:rPr lang="en-US" sz="900" b="0" i="0" u="none" strike="noStrike">
                          <a:solidFill>
                            <a:srgbClr val="000000"/>
                          </a:solidFill>
                          <a:effectLst/>
                          <a:latin typeface="Calibri" panose="020F0502020204030204" pitchFamily="34" charset="0"/>
                        </a:rPr>
                        <a:t>ENG - HOLYOKE - KOL</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900" b="0" i="0" u="none" strike="noStrike">
                          <a:solidFill>
                            <a:srgbClr val="000000"/>
                          </a:solidFill>
                          <a:effectLst/>
                          <a:latin typeface="Calibri" panose="020F0502020204030204" pitchFamily="34" charset="0"/>
                        </a:rPr>
                        <a:t>21530</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900" b="0" i="0" u="none" strike="noStrike">
                          <a:solidFill>
                            <a:srgbClr val="000000"/>
                          </a:solidFill>
                          <a:effectLst/>
                          <a:latin typeface="Calibri" panose="020F0502020204030204" pitchFamily="34" charset="0"/>
                        </a:rPr>
                        <a:t>20747</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900" b="0" i="0" u="none" strike="noStrike">
                          <a:solidFill>
                            <a:srgbClr val="000000"/>
                          </a:solidFill>
                          <a:effectLst/>
                          <a:latin typeface="Calibri" panose="020F0502020204030204" pitchFamily="34" charset="0"/>
                        </a:rPr>
                        <a:t>20</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900" b="0" i="0" u="none" strike="noStrike">
                          <a:solidFill>
                            <a:srgbClr val="000000"/>
                          </a:solidFill>
                          <a:effectLst/>
                          <a:latin typeface="Calibri" panose="020F0502020204030204" pitchFamily="34" charset="0"/>
                        </a:rPr>
                        <a:t>0.09%</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4062241331"/>
                  </a:ext>
                </a:extLst>
              </a:tr>
              <a:tr h="156782">
                <a:tc>
                  <a:txBody>
                    <a:bodyPr/>
                    <a:lstStyle/>
                    <a:p>
                      <a:pPr algn="l" fontAlgn="b"/>
                      <a:r>
                        <a:rPr lang="en-US" sz="900" b="0" i="0" u="none" strike="noStrike">
                          <a:solidFill>
                            <a:srgbClr val="000000"/>
                          </a:solidFill>
                          <a:effectLst/>
                          <a:latin typeface="Calibri" panose="020F0502020204030204" pitchFamily="34" charset="0"/>
                        </a:rPr>
                        <a:t>ENG - HOLYOKE - PROVIDER</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900" b="0" i="0" u="none" strike="noStrike">
                          <a:solidFill>
                            <a:srgbClr val="000000"/>
                          </a:solidFill>
                          <a:effectLst/>
                          <a:latin typeface="Calibri" panose="020F0502020204030204" pitchFamily="34" charset="0"/>
                        </a:rPr>
                        <a:t>218569</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900" b="0" i="0" u="none" strike="noStrike">
                          <a:solidFill>
                            <a:srgbClr val="000000"/>
                          </a:solidFill>
                          <a:effectLst/>
                          <a:latin typeface="Calibri" panose="020F0502020204030204" pitchFamily="34" charset="0"/>
                        </a:rPr>
                        <a:t>215219</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900" b="0" i="0" u="none" strike="noStrike">
                          <a:solidFill>
                            <a:srgbClr val="000000"/>
                          </a:solidFill>
                          <a:effectLst/>
                          <a:latin typeface="Calibri" panose="020F0502020204030204" pitchFamily="34" charset="0"/>
                        </a:rPr>
                        <a:t>266</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900" b="0" i="0" u="none" strike="noStrike">
                          <a:solidFill>
                            <a:srgbClr val="000000"/>
                          </a:solidFill>
                          <a:effectLst/>
                          <a:latin typeface="Calibri" panose="020F0502020204030204" pitchFamily="34" charset="0"/>
                        </a:rPr>
                        <a:t>0.12%</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1799463981"/>
                  </a:ext>
                </a:extLst>
              </a:tr>
              <a:tr h="156782">
                <a:tc>
                  <a:txBody>
                    <a:bodyPr/>
                    <a:lstStyle/>
                    <a:p>
                      <a:pPr algn="l" fontAlgn="b"/>
                      <a:r>
                        <a:rPr lang="en-US" sz="900" b="0" i="0" u="none" strike="noStrike">
                          <a:solidFill>
                            <a:srgbClr val="000000"/>
                          </a:solidFill>
                          <a:effectLst/>
                          <a:latin typeface="Calibri" panose="020F0502020204030204" pitchFamily="34" charset="0"/>
                        </a:rPr>
                        <a:t>ENG - HOLYOKE - PWLE</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900" b="0" i="0" u="none" strike="noStrike">
                          <a:solidFill>
                            <a:srgbClr val="000000"/>
                          </a:solidFill>
                          <a:effectLst/>
                          <a:latin typeface="Calibri" panose="020F0502020204030204" pitchFamily="34" charset="0"/>
                        </a:rPr>
                        <a:t>44251</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900" b="0" i="0" u="none" strike="noStrike">
                          <a:solidFill>
                            <a:srgbClr val="000000"/>
                          </a:solidFill>
                          <a:effectLst/>
                          <a:latin typeface="Calibri" panose="020F0502020204030204" pitchFamily="34" charset="0"/>
                        </a:rPr>
                        <a:t>42029</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900" b="0" i="0" u="none" strike="noStrike">
                          <a:solidFill>
                            <a:srgbClr val="000000"/>
                          </a:solidFill>
                          <a:effectLst/>
                          <a:latin typeface="Calibri" panose="020F0502020204030204" pitchFamily="34" charset="0"/>
                        </a:rPr>
                        <a:t>48</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900" b="0" i="0" u="none" strike="noStrike">
                          <a:solidFill>
                            <a:srgbClr val="000000"/>
                          </a:solidFill>
                          <a:effectLst/>
                          <a:latin typeface="Calibri" panose="020F0502020204030204" pitchFamily="34" charset="0"/>
                        </a:rPr>
                        <a:t>0.11%</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883627007"/>
                  </a:ext>
                </a:extLst>
              </a:tr>
              <a:tr h="156782">
                <a:tc>
                  <a:txBody>
                    <a:bodyPr/>
                    <a:lstStyle/>
                    <a:p>
                      <a:pPr algn="l" fontAlgn="b"/>
                      <a:r>
                        <a:rPr lang="en-US" sz="900" b="0" i="0" u="none" strike="noStrike">
                          <a:solidFill>
                            <a:srgbClr val="000000"/>
                          </a:solidFill>
                          <a:effectLst/>
                          <a:latin typeface="Calibri" panose="020F0502020204030204" pitchFamily="34" charset="0"/>
                        </a:rPr>
                        <a:t>ENG - LOWELL - KOL</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59207</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55519</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67</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0.11%</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4053846799"/>
                  </a:ext>
                </a:extLst>
              </a:tr>
              <a:tr h="156782">
                <a:tc>
                  <a:txBody>
                    <a:bodyPr/>
                    <a:lstStyle/>
                    <a:p>
                      <a:pPr algn="l" fontAlgn="b"/>
                      <a:r>
                        <a:rPr lang="en-US" sz="900" b="0" i="0" u="none" strike="noStrike">
                          <a:solidFill>
                            <a:srgbClr val="000000"/>
                          </a:solidFill>
                          <a:effectLst/>
                          <a:latin typeface="Calibri" panose="020F0502020204030204" pitchFamily="34" charset="0"/>
                        </a:rPr>
                        <a:t>ENG - LOWELL - PROVIDER</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522906</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507402</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594</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0.11%</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278192115"/>
                  </a:ext>
                </a:extLst>
              </a:tr>
              <a:tr h="156782">
                <a:tc>
                  <a:txBody>
                    <a:bodyPr/>
                    <a:lstStyle/>
                    <a:p>
                      <a:pPr algn="l" fontAlgn="b"/>
                      <a:r>
                        <a:rPr lang="en-US" sz="900" b="0" i="0" u="none" strike="noStrike">
                          <a:solidFill>
                            <a:srgbClr val="000000"/>
                          </a:solidFill>
                          <a:effectLst/>
                          <a:latin typeface="Calibri" panose="020F0502020204030204" pitchFamily="34" charset="0"/>
                        </a:rPr>
                        <a:t>ENG - LOWELL - PWLE</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104828</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99586</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81</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0.08%</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920052277"/>
                  </a:ext>
                </a:extLst>
              </a:tr>
              <a:tr h="156782">
                <a:tc>
                  <a:txBody>
                    <a:bodyPr/>
                    <a:lstStyle/>
                    <a:p>
                      <a:pPr algn="l" fontAlgn="b"/>
                      <a:r>
                        <a:rPr lang="en-US" sz="900" b="0" i="0" u="none" strike="noStrike">
                          <a:solidFill>
                            <a:srgbClr val="000000"/>
                          </a:solidFill>
                          <a:effectLst/>
                          <a:latin typeface="Calibri" panose="020F0502020204030204" pitchFamily="34" charset="0"/>
                        </a:rPr>
                        <a:t>ENG - PLYMOUTH - KOL</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26049</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24785</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26</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0.10%</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755888947"/>
                  </a:ext>
                </a:extLst>
              </a:tr>
              <a:tr h="156782">
                <a:tc>
                  <a:txBody>
                    <a:bodyPr/>
                    <a:lstStyle/>
                    <a:p>
                      <a:pPr algn="l" fontAlgn="b"/>
                      <a:r>
                        <a:rPr lang="en-US" sz="900" b="0" i="0" u="none" strike="noStrike">
                          <a:solidFill>
                            <a:srgbClr val="000000"/>
                          </a:solidFill>
                          <a:effectLst/>
                          <a:latin typeface="Calibri" panose="020F0502020204030204" pitchFamily="34" charset="0"/>
                        </a:rPr>
                        <a:t>ENG - PLYMOUTH - PROVIDER</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161961</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159273</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171</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0.11%</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412138086"/>
                  </a:ext>
                </a:extLst>
              </a:tr>
              <a:tr h="156782">
                <a:tc>
                  <a:txBody>
                    <a:bodyPr/>
                    <a:lstStyle/>
                    <a:p>
                      <a:pPr algn="l" fontAlgn="b"/>
                      <a:r>
                        <a:rPr lang="en-US" sz="900" b="0" i="0" u="none" strike="noStrike">
                          <a:solidFill>
                            <a:srgbClr val="000000"/>
                          </a:solidFill>
                          <a:effectLst/>
                          <a:latin typeface="Calibri" panose="020F0502020204030204" pitchFamily="34" charset="0"/>
                        </a:rPr>
                        <a:t>ENG - PLYMOUTH - PWLE</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34444</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32091</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31</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0.09%</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59117956"/>
                  </a:ext>
                </a:extLst>
              </a:tr>
              <a:tr h="156782">
                <a:tc>
                  <a:txBody>
                    <a:bodyPr/>
                    <a:lstStyle/>
                    <a:p>
                      <a:pPr algn="l" fontAlgn="b"/>
                      <a:r>
                        <a:rPr lang="en-US" sz="900" b="0" i="0" u="none" strike="noStrike">
                          <a:solidFill>
                            <a:srgbClr val="000000"/>
                          </a:solidFill>
                          <a:effectLst/>
                          <a:latin typeface="Calibri" panose="020F0502020204030204" pitchFamily="34" charset="0"/>
                        </a:rPr>
                        <a:t>ENG - SALEM - KOL</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24514</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23120</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26</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0.11%</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63070791"/>
                  </a:ext>
                </a:extLst>
              </a:tr>
              <a:tr h="156782">
                <a:tc>
                  <a:txBody>
                    <a:bodyPr/>
                    <a:lstStyle/>
                    <a:p>
                      <a:pPr algn="l" fontAlgn="b"/>
                      <a:r>
                        <a:rPr lang="en-US" sz="900" b="0" i="0" u="none" strike="noStrike">
                          <a:solidFill>
                            <a:srgbClr val="000000"/>
                          </a:solidFill>
                          <a:effectLst/>
                          <a:latin typeface="Calibri" panose="020F0502020204030204" pitchFamily="34" charset="0"/>
                        </a:rPr>
                        <a:t>ENG - SALEM - PROVIDER</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184801</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180882</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182</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0.10%</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579333109"/>
                  </a:ext>
                </a:extLst>
              </a:tr>
              <a:tr h="156782">
                <a:tc>
                  <a:txBody>
                    <a:bodyPr/>
                    <a:lstStyle/>
                    <a:p>
                      <a:pPr algn="l" fontAlgn="b"/>
                      <a:r>
                        <a:rPr lang="en-US" sz="900" b="0" i="0" u="none" strike="noStrike">
                          <a:solidFill>
                            <a:srgbClr val="000000"/>
                          </a:solidFill>
                          <a:effectLst/>
                          <a:latin typeface="Calibri" panose="020F0502020204030204" pitchFamily="34" charset="0"/>
                        </a:rPr>
                        <a:t>ENG - SALEM - PWLE</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78386</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74592</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66</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0.08%</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93498873"/>
                  </a:ext>
                </a:extLst>
              </a:tr>
              <a:tr h="156782">
                <a:tc>
                  <a:txBody>
                    <a:bodyPr/>
                    <a:lstStyle/>
                    <a:p>
                      <a:pPr algn="l" fontAlgn="b"/>
                      <a:r>
                        <a:rPr lang="en-US" sz="900" b="0" i="0" u="none" strike="noStrike">
                          <a:solidFill>
                            <a:srgbClr val="000000"/>
                          </a:solidFill>
                          <a:effectLst/>
                          <a:latin typeface="Calibri" panose="020F0502020204030204" pitchFamily="34" charset="0"/>
                        </a:rPr>
                        <a:t>ENG - SANDWICH - KOL</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900" b="0" i="0" u="none" strike="noStrike">
                          <a:solidFill>
                            <a:srgbClr val="000000"/>
                          </a:solidFill>
                          <a:effectLst/>
                          <a:latin typeface="Calibri" panose="020F0502020204030204" pitchFamily="34" charset="0"/>
                        </a:rPr>
                        <a:t>6449</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900" b="0" i="0" u="none" strike="noStrike">
                          <a:solidFill>
                            <a:srgbClr val="000000"/>
                          </a:solidFill>
                          <a:effectLst/>
                          <a:latin typeface="Calibri" panose="020F0502020204030204" pitchFamily="34" charset="0"/>
                        </a:rPr>
                        <a:t>6115</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900" b="0" i="0" u="none" strike="noStrike">
                          <a:solidFill>
                            <a:srgbClr val="000000"/>
                          </a:solidFill>
                          <a:effectLst/>
                          <a:latin typeface="Calibri" panose="020F0502020204030204" pitchFamily="34" charset="0"/>
                        </a:rPr>
                        <a:t>5</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900" b="0" i="0" u="none" strike="noStrike">
                          <a:solidFill>
                            <a:srgbClr val="000000"/>
                          </a:solidFill>
                          <a:effectLst/>
                          <a:latin typeface="Calibri" panose="020F0502020204030204" pitchFamily="34" charset="0"/>
                        </a:rPr>
                        <a:t>0.08%</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1193165137"/>
                  </a:ext>
                </a:extLst>
              </a:tr>
              <a:tr h="156782">
                <a:tc>
                  <a:txBody>
                    <a:bodyPr/>
                    <a:lstStyle/>
                    <a:p>
                      <a:pPr algn="l" fontAlgn="b"/>
                      <a:r>
                        <a:rPr lang="en-US" sz="900" b="0" i="0" u="none" strike="noStrike">
                          <a:solidFill>
                            <a:srgbClr val="000000"/>
                          </a:solidFill>
                          <a:effectLst/>
                          <a:latin typeface="Calibri" panose="020F0502020204030204" pitchFamily="34" charset="0"/>
                        </a:rPr>
                        <a:t>ENG - SANDWICH - PROVIDER</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900" b="0" i="0" u="none" strike="noStrike">
                          <a:solidFill>
                            <a:srgbClr val="000000"/>
                          </a:solidFill>
                          <a:effectLst/>
                          <a:latin typeface="Calibri" panose="020F0502020204030204" pitchFamily="34" charset="0"/>
                        </a:rPr>
                        <a:t>23340</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900" b="0" i="0" u="none" strike="noStrike">
                          <a:solidFill>
                            <a:srgbClr val="000000"/>
                          </a:solidFill>
                          <a:effectLst/>
                          <a:latin typeface="Calibri" panose="020F0502020204030204" pitchFamily="34" charset="0"/>
                        </a:rPr>
                        <a:t>22704</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900" b="0" i="0" u="none" strike="noStrike">
                          <a:solidFill>
                            <a:srgbClr val="000000"/>
                          </a:solidFill>
                          <a:effectLst/>
                          <a:latin typeface="Calibri" panose="020F0502020204030204" pitchFamily="34" charset="0"/>
                        </a:rPr>
                        <a:t>28</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900" b="0" i="0" u="none" strike="noStrike">
                          <a:solidFill>
                            <a:srgbClr val="000000"/>
                          </a:solidFill>
                          <a:effectLst/>
                          <a:latin typeface="Calibri" panose="020F0502020204030204" pitchFamily="34" charset="0"/>
                        </a:rPr>
                        <a:t>0.12%</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1602547791"/>
                  </a:ext>
                </a:extLst>
              </a:tr>
              <a:tr h="156782">
                <a:tc>
                  <a:txBody>
                    <a:bodyPr/>
                    <a:lstStyle/>
                    <a:p>
                      <a:pPr algn="l" fontAlgn="b"/>
                      <a:r>
                        <a:rPr lang="en-US" sz="900" b="0" i="0" u="none" strike="noStrike">
                          <a:solidFill>
                            <a:srgbClr val="000000"/>
                          </a:solidFill>
                          <a:effectLst/>
                          <a:latin typeface="Calibri" panose="020F0502020204030204" pitchFamily="34" charset="0"/>
                        </a:rPr>
                        <a:t>ENG - SANDWICH - PWLE</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900" b="0" i="0" u="none" strike="noStrike">
                          <a:solidFill>
                            <a:srgbClr val="000000"/>
                          </a:solidFill>
                          <a:effectLst/>
                          <a:latin typeface="Calibri" panose="020F0502020204030204" pitchFamily="34" charset="0"/>
                        </a:rPr>
                        <a:t>8601</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900" b="0" i="0" u="none" strike="noStrike">
                          <a:solidFill>
                            <a:srgbClr val="000000"/>
                          </a:solidFill>
                          <a:effectLst/>
                          <a:latin typeface="Calibri" panose="020F0502020204030204" pitchFamily="34" charset="0"/>
                        </a:rPr>
                        <a:t>8155</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900" b="0" i="0" u="none" strike="noStrike">
                          <a:solidFill>
                            <a:srgbClr val="000000"/>
                          </a:solidFill>
                          <a:effectLst/>
                          <a:latin typeface="Calibri" panose="020F0502020204030204" pitchFamily="34" charset="0"/>
                        </a:rPr>
                        <a:t>6</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n-US" sz="900" b="0" i="0" u="none" strike="noStrike">
                          <a:solidFill>
                            <a:srgbClr val="000000"/>
                          </a:solidFill>
                          <a:effectLst/>
                          <a:latin typeface="Calibri" panose="020F0502020204030204" pitchFamily="34" charset="0"/>
                        </a:rPr>
                        <a:t>0.07%</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2977556755"/>
                  </a:ext>
                </a:extLst>
              </a:tr>
              <a:tr h="156782">
                <a:tc>
                  <a:txBody>
                    <a:bodyPr/>
                    <a:lstStyle/>
                    <a:p>
                      <a:pPr algn="l" fontAlgn="b"/>
                      <a:r>
                        <a:rPr lang="en-US" sz="900" b="0" i="0" u="none" strike="noStrike">
                          <a:solidFill>
                            <a:srgbClr val="000000"/>
                          </a:solidFill>
                          <a:effectLst/>
                          <a:latin typeface="Calibri" panose="020F0502020204030204" pitchFamily="34" charset="0"/>
                        </a:rPr>
                        <a:t>ENG - SHIRLEY - KOL</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1892</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1799</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3</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0.16%</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836771703"/>
                  </a:ext>
                </a:extLst>
              </a:tr>
              <a:tr h="156782">
                <a:tc>
                  <a:txBody>
                    <a:bodyPr/>
                    <a:lstStyle/>
                    <a:p>
                      <a:pPr algn="l" fontAlgn="b"/>
                      <a:r>
                        <a:rPr lang="en-US" sz="900" b="0" i="0" u="none" strike="noStrike">
                          <a:solidFill>
                            <a:srgbClr val="000000"/>
                          </a:solidFill>
                          <a:effectLst/>
                          <a:latin typeface="Calibri" panose="020F0502020204030204" pitchFamily="34" charset="0"/>
                        </a:rPr>
                        <a:t>ENG - SHIRLEY - PROVIDER</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13227</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12830</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18</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0.14%</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355829365"/>
                  </a:ext>
                </a:extLst>
              </a:tr>
              <a:tr h="156782">
                <a:tc>
                  <a:txBody>
                    <a:bodyPr/>
                    <a:lstStyle/>
                    <a:p>
                      <a:pPr algn="l" fontAlgn="b"/>
                      <a:r>
                        <a:rPr lang="en-US" sz="900" b="0" i="0" u="none" strike="noStrike">
                          <a:solidFill>
                            <a:srgbClr val="000000"/>
                          </a:solidFill>
                          <a:effectLst/>
                          <a:latin typeface="Calibri" panose="020F0502020204030204" pitchFamily="34" charset="0"/>
                        </a:rPr>
                        <a:t>ENG - SHIRLEY - PWLE</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4462</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4022</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900" b="0" i="0" u="none" strike="noStrike">
                          <a:solidFill>
                            <a:srgbClr val="000000"/>
                          </a:solidFill>
                          <a:effectLst/>
                          <a:latin typeface="Calibri" panose="020F0502020204030204" pitchFamily="34" charset="0"/>
                        </a:rPr>
                        <a:t>0.02%</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413880580"/>
                  </a:ext>
                </a:extLst>
              </a:tr>
              <a:tr h="156782">
                <a:tc>
                  <a:txBody>
                    <a:bodyPr/>
                    <a:lstStyle/>
                    <a:p>
                      <a:pPr algn="l" fontAlgn="b"/>
                      <a:r>
                        <a:rPr lang="en-US" sz="900" b="0" i="0" u="none" strike="noStrike">
                          <a:solidFill>
                            <a:srgbClr val="000000"/>
                          </a:solidFill>
                          <a:effectLst/>
                          <a:latin typeface="Calibri" panose="020F0502020204030204" pitchFamily="34" charset="0"/>
                        </a:rPr>
                        <a:t>ENG - TOWNSEND - KOL</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2767</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2646</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4</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0.14%</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498917904"/>
                  </a:ext>
                </a:extLst>
              </a:tr>
              <a:tr h="156782">
                <a:tc>
                  <a:txBody>
                    <a:bodyPr/>
                    <a:lstStyle/>
                    <a:p>
                      <a:pPr algn="l" fontAlgn="b"/>
                      <a:r>
                        <a:rPr lang="en-US" sz="900" b="0" i="0" u="none" strike="noStrike">
                          <a:solidFill>
                            <a:srgbClr val="000000"/>
                          </a:solidFill>
                          <a:effectLst/>
                          <a:latin typeface="Calibri" panose="020F0502020204030204" pitchFamily="34" charset="0"/>
                        </a:rPr>
                        <a:t>ENG - TOWNSEND - PROVIDER</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21506</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20918</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34</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0.16%</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777059683"/>
                  </a:ext>
                </a:extLst>
              </a:tr>
              <a:tr h="156782">
                <a:tc>
                  <a:txBody>
                    <a:bodyPr/>
                    <a:lstStyle/>
                    <a:p>
                      <a:pPr algn="l" fontAlgn="b"/>
                      <a:r>
                        <a:rPr lang="en-US" sz="900" b="0" i="0" u="none" strike="noStrike">
                          <a:solidFill>
                            <a:srgbClr val="000000"/>
                          </a:solidFill>
                          <a:effectLst/>
                          <a:latin typeface="Calibri" panose="020F0502020204030204" pitchFamily="34" charset="0"/>
                        </a:rPr>
                        <a:t>ENG - TOWNSEND - PWLE</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7676</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7048</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6</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dirty="0">
                          <a:solidFill>
                            <a:srgbClr val="000000"/>
                          </a:solidFill>
                          <a:effectLst/>
                          <a:latin typeface="Calibri" panose="020F0502020204030204" pitchFamily="34" charset="0"/>
                        </a:rPr>
                        <a:t>0.08%</a:t>
                      </a:r>
                    </a:p>
                  </a:txBody>
                  <a:tcPr marL="7007" marR="7007" marT="70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650901902"/>
                  </a:ext>
                </a:extLst>
              </a:tr>
            </a:tbl>
          </a:graphicData>
        </a:graphic>
      </p:graphicFrame>
    </p:spTree>
    <p:extLst>
      <p:ext uri="{BB962C8B-B14F-4D97-AF65-F5344CB8AC3E}">
        <p14:creationId xmlns:p14="http://schemas.microsoft.com/office/powerpoint/2010/main" val="2382100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30F7E37-5F12-4B7E-AA73-64FCA5DFA59C}"/>
              </a:ext>
            </a:extLst>
          </p:cNvPr>
          <p:cNvSpPr/>
          <p:nvPr/>
        </p:nvSpPr>
        <p:spPr>
          <a:xfrm>
            <a:off x="8044856" y="5375929"/>
            <a:ext cx="1005843" cy="435396"/>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675"/>
          </a:p>
        </p:txBody>
      </p:sp>
      <p:pic>
        <p:nvPicPr>
          <p:cNvPr id="14" name="Picture 13">
            <a:extLst>
              <a:ext uri="{FF2B5EF4-FFF2-40B4-BE49-F238E27FC236}">
                <a16:creationId xmlns:a16="http://schemas.microsoft.com/office/drawing/2014/main" id="{6A9FE16D-8E84-4472-8911-9597BF2786CB}"/>
              </a:ext>
            </a:extLst>
          </p:cNvPr>
          <p:cNvPicPr>
            <a:picLocks noChangeAspect="1"/>
          </p:cNvPicPr>
          <p:nvPr/>
        </p:nvPicPr>
        <p:blipFill>
          <a:blip r:embed="rId3"/>
          <a:stretch>
            <a:fillRect/>
          </a:stretch>
        </p:blipFill>
        <p:spPr>
          <a:xfrm>
            <a:off x="0" y="219074"/>
            <a:ext cx="8610600" cy="1228725"/>
          </a:xfrm>
          <a:prstGeom prst="rect">
            <a:avLst/>
          </a:prstGeom>
        </p:spPr>
      </p:pic>
      <p:sp>
        <p:nvSpPr>
          <p:cNvPr id="15" name="TextBox 14">
            <a:extLst>
              <a:ext uri="{FF2B5EF4-FFF2-40B4-BE49-F238E27FC236}">
                <a16:creationId xmlns:a16="http://schemas.microsoft.com/office/drawing/2014/main" id="{66200604-5F9D-4628-868E-E827822FC23D}"/>
              </a:ext>
            </a:extLst>
          </p:cNvPr>
          <p:cNvSpPr txBox="1"/>
          <p:nvPr/>
        </p:nvSpPr>
        <p:spPr>
          <a:xfrm>
            <a:off x="1981200" y="370701"/>
            <a:ext cx="6858000" cy="1015663"/>
          </a:xfrm>
          <a:prstGeom prst="rect">
            <a:avLst/>
          </a:prstGeom>
          <a:noFill/>
        </p:spPr>
        <p:txBody>
          <a:bodyPr wrap="square" lIns="91440" tIns="45720" rIns="91440" bIns="45720" rtlCol="0">
            <a:spAutoFit/>
          </a:bodyPr>
          <a:lstStyle/>
          <a:p>
            <a:pPr marL="0" marR="0" lvl="0" indent="0" algn="l" fontAlgn="base">
              <a:lnSpc>
                <a:spcPct val="100000"/>
              </a:lnSpc>
            </a:pPr>
            <a:r>
              <a:rPr lang="en-US" sz="3000" dirty="0">
                <a:solidFill>
                  <a:srgbClr val="333333">
                    <a:alpha val="100000"/>
                  </a:srgbClr>
                </a:solidFill>
                <a:latin typeface="Arial"/>
              </a:rPr>
              <a:t>SOCIAL </a:t>
            </a:r>
            <a:r>
              <a:rPr lang="en-US" sz="3000" u="none" spc="0" dirty="0">
                <a:solidFill>
                  <a:srgbClr val="333333">
                    <a:alpha val="100000"/>
                  </a:srgbClr>
                </a:solidFill>
                <a:latin typeface="Arial"/>
              </a:rPr>
              <a:t>PERFORMANCE: SPANISH CREATIVE</a:t>
            </a:r>
          </a:p>
        </p:txBody>
      </p:sp>
      <p:pic>
        <p:nvPicPr>
          <p:cNvPr id="16" name="Picture 15">
            <a:extLst>
              <a:ext uri="{FF2B5EF4-FFF2-40B4-BE49-F238E27FC236}">
                <a16:creationId xmlns:a16="http://schemas.microsoft.com/office/drawing/2014/main" id="{A5AEB643-4C30-4B93-AFAB-3A32FFEF98AC}"/>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sp>
        <p:nvSpPr>
          <p:cNvPr id="7" name="Text Placeholder 3">
            <a:extLst>
              <a:ext uri="{FF2B5EF4-FFF2-40B4-BE49-F238E27FC236}">
                <a16:creationId xmlns:a16="http://schemas.microsoft.com/office/drawing/2014/main" id="{374F9A79-5E88-4AAA-AF64-BF8B51E15279}"/>
              </a:ext>
            </a:extLst>
          </p:cNvPr>
          <p:cNvSpPr txBox="1">
            <a:spLocks/>
          </p:cNvSpPr>
          <p:nvPr/>
        </p:nvSpPr>
        <p:spPr>
          <a:xfrm>
            <a:off x="26504" y="2514600"/>
            <a:ext cx="3754147" cy="185020"/>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lnSpc>
                <a:spcPct val="100000"/>
              </a:lnSpc>
              <a:buNone/>
            </a:pPr>
            <a:r>
              <a:rPr lang="en-US" sz="1400" b="1" dirty="0">
                <a:solidFill>
                  <a:srgbClr val="FF8A00">
                    <a:alpha val="100000"/>
                  </a:srgbClr>
                </a:solidFill>
                <a:latin typeface="Arial"/>
              </a:rPr>
              <a:t>AD TYPE: </a:t>
            </a:r>
            <a:r>
              <a:rPr lang="en-US" sz="1400" dirty="0">
                <a:solidFill>
                  <a:prstClr val="black"/>
                </a:solidFill>
                <a:latin typeface="Calibri Light" panose="020F0302020204030204"/>
              </a:rPr>
              <a:t>TRAFFIC (CLICK TO WEBSITE)</a:t>
            </a:r>
          </a:p>
          <a:p>
            <a:pPr marL="0" indent="0" algn="ctr">
              <a:lnSpc>
                <a:spcPct val="100000"/>
              </a:lnSpc>
              <a:buNone/>
            </a:pPr>
            <a:r>
              <a:rPr lang="en-US" sz="1400" b="1" dirty="0">
                <a:solidFill>
                  <a:srgbClr val="FF8A00">
                    <a:alpha val="100000"/>
                  </a:srgbClr>
                </a:solidFill>
                <a:latin typeface="Arial"/>
              </a:rPr>
              <a:t>TOTAL IMPRESSIONS</a:t>
            </a:r>
            <a:r>
              <a:rPr lang="en-US" sz="1400" dirty="0">
                <a:solidFill>
                  <a:prstClr val="black"/>
                </a:solidFill>
                <a:latin typeface="Calibri Light" panose="020F0302020204030204"/>
              </a:rPr>
              <a:t>:  246,804</a:t>
            </a:r>
          </a:p>
          <a:p>
            <a:pPr marL="0" indent="0" algn="ctr">
              <a:lnSpc>
                <a:spcPct val="100000"/>
              </a:lnSpc>
              <a:buNone/>
            </a:pPr>
            <a:r>
              <a:rPr lang="en-US" sz="1400" b="1" dirty="0">
                <a:solidFill>
                  <a:srgbClr val="FF8A00">
                    <a:alpha val="100000"/>
                  </a:srgbClr>
                </a:solidFill>
                <a:latin typeface="Arial"/>
              </a:rPr>
              <a:t>TOTAL CLICKS:  </a:t>
            </a:r>
            <a:r>
              <a:rPr lang="en-US" sz="1400" dirty="0">
                <a:solidFill>
                  <a:prstClr val="black"/>
                </a:solidFill>
                <a:latin typeface="Calibri Light" panose="020F0302020204030204"/>
              </a:rPr>
              <a:t>341</a:t>
            </a:r>
          </a:p>
          <a:p>
            <a:pPr marL="0" indent="0" algn="ctr">
              <a:lnSpc>
                <a:spcPct val="100000"/>
              </a:lnSpc>
              <a:buNone/>
            </a:pPr>
            <a:r>
              <a:rPr lang="en-US" sz="1400" b="1" dirty="0">
                <a:solidFill>
                  <a:srgbClr val="FF8A00">
                    <a:alpha val="100000"/>
                  </a:srgbClr>
                </a:solidFill>
                <a:latin typeface="Arial"/>
              </a:rPr>
              <a:t>CTR: </a:t>
            </a:r>
            <a:r>
              <a:rPr lang="en-US" sz="1400" dirty="0">
                <a:solidFill>
                  <a:prstClr val="black"/>
                </a:solidFill>
                <a:latin typeface="Calibri Light" panose="020F0302020204030204"/>
              </a:rPr>
              <a:t>0.14%</a:t>
            </a:r>
          </a:p>
          <a:p>
            <a:pPr marL="0" lvl="0" indent="0" algn="ctr">
              <a:spcBef>
                <a:spcPts val="750"/>
              </a:spcBef>
              <a:buNone/>
            </a:pPr>
            <a:r>
              <a:rPr lang="en-US" sz="1400" b="1" dirty="0">
                <a:solidFill>
                  <a:srgbClr val="FF8A00">
                    <a:alpha val="100000"/>
                  </a:srgbClr>
                </a:solidFill>
                <a:latin typeface="Arial"/>
              </a:rPr>
              <a:t>TOTAL REACH:  </a:t>
            </a:r>
            <a:r>
              <a:rPr lang="en-US" sz="1400" dirty="0">
                <a:solidFill>
                  <a:prstClr val="black"/>
                </a:solidFill>
                <a:latin typeface="Calibri Light" panose="020F0302020204030204"/>
              </a:rPr>
              <a:t>242,582</a:t>
            </a:r>
          </a:p>
          <a:p>
            <a:pPr marL="0" indent="0" algn="ctr">
              <a:buNone/>
            </a:pPr>
            <a:endParaRPr lang="en-US" sz="1400" i="1" dirty="0">
              <a:solidFill>
                <a:schemeClr val="tx2"/>
              </a:solidFill>
              <a:highlight>
                <a:srgbClr val="FFFF00"/>
              </a:highlight>
            </a:endParaRPr>
          </a:p>
          <a:p>
            <a:pPr marL="0" indent="0" algn="ctr">
              <a:buNone/>
            </a:pPr>
            <a:endParaRPr lang="en-US" sz="1400" dirty="0">
              <a:solidFill>
                <a:srgbClr val="5C5E63"/>
              </a:solidFill>
            </a:endParaRPr>
          </a:p>
          <a:p>
            <a:pPr marL="0" indent="0" algn="ctr">
              <a:buNone/>
            </a:pPr>
            <a:endParaRPr lang="en-US" sz="1400" dirty="0"/>
          </a:p>
        </p:txBody>
      </p:sp>
      <p:graphicFrame>
        <p:nvGraphicFramePr>
          <p:cNvPr id="3" name="Table 2">
            <a:extLst>
              <a:ext uri="{FF2B5EF4-FFF2-40B4-BE49-F238E27FC236}">
                <a16:creationId xmlns:a16="http://schemas.microsoft.com/office/drawing/2014/main" id="{774CFECE-523C-4962-8AD2-C72F8B8CEE5C}"/>
              </a:ext>
            </a:extLst>
          </p:cNvPr>
          <p:cNvGraphicFramePr>
            <a:graphicFrameLocks noGrp="1"/>
          </p:cNvGraphicFramePr>
          <p:nvPr>
            <p:extLst>
              <p:ext uri="{D42A27DB-BD31-4B8C-83A1-F6EECF244321}">
                <p14:modId xmlns:p14="http://schemas.microsoft.com/office/powerpoint/2010/main" val="4263460993"/>
              </p:ext>
            </p:extLst>
          </p:nvPr>
        </p:nvGraphicFramePr>
        <p:xfrm>
          <a:off x="3810000" y="1981200"/>
          <a:ext cx="5029200" cy="4124325"/>
        </p:xfrm>
        <a:graphic>
          <a:graphicData uri="http://schemas.openxmlformats.org/drawingml/2006/table">
            <a:tbl>
              <a:tblPr/>
              <a:tblGrid>
                <a:gridCol w="2143993">
                  <a:extLst>
                    <a:ext uri="{9D8B030D-6E8A-4147-A177-3AD203B41FA5}">
                      <a16:colId xmlns:a16="http://schemas.microsoft.com/office/drawing/2014/main" val="3423244171"/>
                    </a:ext>
                  </a:extLst>
                </a:gridCol>
                <a:gridCol w="734577">
                  <a:extLst>
                    <a:ext uri="{9D8B030D-6E8A-4147-A177-3AD203B41FA5}">
                      <a16:colId xmlns:a16="http://schemas.microsoft.com/office/drawing/2014/main" val="2704539329"/>
                    </a:ext>
                  </a:extLst>
                </a:gridCol>
                <a:gridCol w="787680">
                  <a:extLst>
                    <a:ext uri="{9D8B030D-6E8A-4147-A177-3AD203B41FA5}">
                      <a16:colId xmlns:a16="http://schemas.microsoft.com/office/drawing/2014/main" val="2699863821"/>
                    </a:ext>
                  </a:extLst>
                </a:gridCol>
                <a:gridCol w="681475">
                  <a:extLst>
                    <a:ext uri="{9D8B030D-6E8A-4147-A177-3AD203B41FA5}">
                      <a16:colId xmlns:a16="http://schemas.microsoft.com/office/drawing/2014/main" val="1152171922"/>
                    </a:ext>
                  </a:extLst>
                </a:gridCol>
                <a:gridCol w="681475">
                  <a:extLst>
                    <a:ext uri="{9D8B030D-6E8A-4147-A177-3AD203B41FA5}">
                      <a16:colId xmlns:a16="http://schemas.microsoft.com/office/drawing/2014/main" val="975422855"/>
                    </a:ext>
                  </a:extLst>
                </a:gridCol>
              </a:tblGrid>
              <a:tr h="200025">
                <a:tc>
                  <a:txBody>
                    <a:bodyPr/>
                    <a:lstStyle/>
                    <a:p>
                      <a:pPr algn="l" fontAlgn="b"/>
                      <a:r>
                        <a:rPr lang="en-US" sz="1000" b="1" i="0" u="none" strike="noStrike">
                          <a:solidFill>
                            <a:srgbClr val="FFFFFF"/>
                          </a:solidFill>
                          <a:effectLst/>
                          <a:latin typeface="Calibri" panose="020F0502020204030204" pitchFamily="34" charset="0"/>
                        </a:rPr>
                        <a:t>Ad</a:t>
                      </a:r>
                    </a:p>
                  </a:txBody>
                  <a:tcPr marL="9525" marR="9525" marT="9525" marB="0" anchor="b">
                    <a:lnL>
                      <a:noFill/>
                    </a:lnL>
                    <a:lnR>
                      <a:noFill/>
                    </a:lnR>
                    <a:lnT>
                      <a:noFill/>
                    </a:lnT>
                    <a:lnB>
                      <a:noFill/>
                    </a:lnB>
                    <a:solidFill>
                      <a:srgbClr val="44546A"/>
                    </a:solidFill>
                  </a:tcPr>
                </a:tc>
                <a:tc>
                  <a:txBody>
                    <a:bodyPr/>
                    <a:lstStyle/>
                    <a:p>
                      <a:pPr algn="ctr" fontAlgn="b"/>
                      <a:r>
                        <a:rPr lang="en-US" sz="1000" b="1" i="0" u="none" strike="noStrike">
                          <a:solidFill>
                            <a:srgbClr val="FFFFFF"/>
                          </a:solidFill>
                          <a:effectLst/>
                          <a:latin typeface="Calibri" panose="020F0502020204030204" pitchFamily="34" charset="0"/>
                        </a:rPr>
                        <a:t>Impressions</a:t>
                      </a:r>
                    </a:p>
                  </a:txBody>
                  <a:tcPr marL="9525" marR="9525" marT="9525" marB="0" anchor="b">
                    <a:lnL>
                      <a:noFill/>
                    </a:lnL>
                    <a:lnR>
                      <a:noFill/>
                    </a:lnR>
                    <a:lnT>
                      <a:noFill/>
                    </a:lnT>
                    <a:lnB>
                      <a:noFill/>
                    </a:lnB>
                    <a:solidFill>
                      <a:srgbClr val="44546A"/>
                    </a:solidFill>
                  </a:tcPr>
                </a:tc>
                <a:tc>
                  <a:txBody>
                    <a:bodyPr/>
                    <a:lstStyle/>
                    <a:p>
                      <a:pPr algn="ctr" fontAlgn="b"/>
                      <a:r>
                        <a:rPr lang="en-US" sz="1000" b="1" i="0" u="none" strike="noStrike">
                          <a:solidFill>
                            <a:srgbClr val="FFFFFF"/>
                          </a:solidFill>
                          <a:effectLst/>
                          <a:latin typeface="Calibri" panose="020F0502020204030204" pitchFamily="34" charset="0"/>
                        </a:rPr>
                        <a:t>Total Ad Reach</a:t>
                      </a:r>
                    </a:p>
                  </a:txBody>
                  <a:tcPr marL="9525" marR="9525" marT="9525" marB="0" anchor="b">
                    <a:lnL>
                      <a:noFill/>
                    </a:lnL>
                    <a:lnR>
                      <a:noFill/>
                    </a:lnR>
                    <a:lnT>
                      <a:noFill/>
                    </a:lnT>
                    <a:lnB>
                      <a:noFill/>
                    </a:lnB>
                    <a:solidFill>
                      <a:srgbClr val="44546A"/>
                    </a:solidFill>
                  </a:tcPr>
                </a:tc>
                <a:tc>
                  <a:txBody>
                    <a:bodyPr/>
                    <a:lstStyle/>
                    <a:p>
                      <a:pPr algn="ctr" fontAlgn="b"/>
                      <a:r>
                        <a:rPr lang="en-US" sz="1000" b="1" i="0" u="none" strike="noStrike">
                          <a:solidFill>
                            <a:srgbClr val="FFFFFF"/>
                          </a:solidFill>
                          <a:effectLst/>
                          <a:latin typeface="Calibri" panose="020F0502020204030204" pitchFamily="34" charset="0"/>
                        </a:rPr>
                        <a:t>Clicks</a:t>
                      </a:r>
                    </a:p>
                  </a:txBody>
                  <a:tcPr marL="9525" marR="9525" marT="9525" marB="0" anchor="b">
                    <a:lnL>
                      <a:noFill/>
                    </a:lnL>
                    <a:lnR>
                      <a:noFill/>
                    </a:lnR>
                    <a:lnT>
                      <a:noFill/>
                    </a:lnT>
                    <a:lnB>
                      <a:noFill/>
                    </a:lnB>
                    <a:solidFill>
                      <a:srgbClr val="44546A"/>
                    </a:solidFill>
                  </a:tcPr>
                </a:tc>
                <a:tc>
                  <a:txBody>
                    <a:bodyPr/>
                    <a:lstStyle/>
                    <a:p>
                      <a:pPr algn="ctr" fontAlgn="b"/>
                      <a:r>
                        <a:rPr lang="en-US" sz="1000" b="1" i="0" u="none" strike="noStrike">
                          <a:solidFill>
                            <a:srgbClr val="FFFFFF"/>
                          </a:solidFill>
                          <a:effectLst/>
                          <a:latin typeface="Calibri" panose="020F0502020204030204" pitchFamily="34" charset="0"/>
                        </a:rPr>
                        <a:t>CTR</a:t>
                      </a:r>
                    </a:p>
                  </a:txBody>
                  <a:tcPr marL="9525" marR="9525" marT="9525" marB="0" anchor="b">
                    <a:lnL>
                      <a:noFill/>
                    </a:lnL>
                    <a:lnR>
                      <a:noFill/>
                    </a:lnR>
                    <a:lnT>
                      <a:noFill/>
                    </a:lnT>
                    <a:lnB>
                      <a:noFill/>
                    </a:lnB>
                    <a:solidFill>
                      <a:srgbClr val="44546A"/>
                    </a:solidFill>
                  </a:tcPr>
                </a:tc>
                <a:extLst>
                  <a:ext uri="{0D108BD9-81ED-4DB2-BD59-A6C34878D82A}">
                    <a16:rowId xmlns:a16="http://schemas.microsoft.com/office/drawing/2014/main" val="553910413"/>
                  </a:ext>
                </a:extLst>
              </a:tr>
              <a:tr h="190500">
                <a:tc>
                  <a:txBody>
                    <a:bodyPr/>
                    <a:lstStyle/>
                    <a:p>
                      <a:pPr algn="l" fontAlgn="b"/>
                      <a:r>
                        <a:rPr lang="en-US" sz="900" b="0" i="0" u="none" strike="noStrike">
                          <a:solidFill>
                            <a:srgbClr val="000000"/>
                          </a:solidFill>
                          <a:effectLst/>
                          <a:latin typeface="Calibri" panose="020F0502020204030204" pitchFamily="34" charset="0"/>
                        </a:rPr>
                        <a:t>Phase 3 - SPAN - BOURNE - KOL</a:t>
                      </a:r>
                    </a:p>
                  </a:txBody>
                  <a:tcPr marL="9525" marR="9525" marT="9525" marB="0" anchor="b">
                    <a:lnL>
                      <a:noFill/>
                    </a:lnL>
                    <a:lnR>
                      <a:noFill/>
                    </a:lnR>
                    <a:lnT>
                      <a:noFill/>
                    </a:lnT>
                    <a:lnB>
                      <a:noFill/>
                    </a:lnB>
                    <a:solidFill>
                      <a:srgbClr val="E2EFDA"/>
                    </a:solidFill>
                  </a:tcPr>
                </a:tc>
                <a:tc>
                  <a:txBody>
                    <a:bodyPr/>
                    <a:lstStyle/>
                    <a:p>
                      <a:pPr algn="r" fontAlgn="b"/>
                      <a:r>
                        <a:rPr lang="en-US" sz="900" b="0" i="0" u="none" strike="noStrike">
                          <a:solidFill>
                            <a:srgbClr val="000000"/>
                          </a:solidFill>
                          <a:effectLst/>
                          <a:latin typeface="Calibri" panose="020F0502020204030204" pitchFamily="34" charset="0"/>
                        </a:rPr>
                        <a:t>953</a:t>
                      </a:r>
                    </a:p>
                  </a:txBody>
                  <a:tcPr marL="9525" marR="9525" marT="9525" marB="0" anchor="b">
                    <a:lnL>
                      <a:noFill/>
                    </a:lnL>
                    <a:lnR>
                      <a:noFill/>
                    </a:lnR>
                    <a:lnT>
                      <a:noFill/>
                    </a:lnT>
                    <a:lnB>
                      <a:noFill/>
                    </a:lnB>
                    <a:solidFill>
                      <a:srgbClr val="E2EFDA"/>
                    </a:solidFill>
                  </a:tcPr>
                </a:tc>
                <a:tc>
                  <a:txBody>
                    <a:bodyPr/>
                    <a:lstStyle/>
                    <a:p>
                      <a:pPr algn="r" fontAlgn="b"/>
                      <a:r>
                        <a:rPr lang="en-US" sz="900" b="0" i="0" u="none" strike="noStrike">
                          <a:solidFill>
                            <a:srgbClr val="000000"/>
                          </a:solidFill>
                          <a:effectLst/>
                          <a:latin typeface="Calibri" panose="020F0502020204030204" pitchFamily="34" charset="0"/>
                        </a:rPr>
                        <a:t>940</a:t>
                      </a:r>
                    </a:p>
                  </a:txBody>
                  <a:tcPr marL="9525" marR="9525" marT="9525" marB="0" anchor="b">
                    <a:lnL>
                      <a:noFill/>
                    </a:lnL>
                    <a:lnR>
                      <a:noFill/>
                    </a:lnR>
                    <a:lnT>
                      <a:noFill/>
                    </a:lnT>
                    <a:lnB>
                      <a:noFill/>
                    </a:lnB>
                    <a:solidFill>
                      <a:srgbClr val="E2EFDA"/>
                    </a:solidFill>
                  </a:tcPr>
                </a:tc>
                <a:tc>
                  <a:txBody>
                    <a:bodyPr/>
                    <a:lstStyle/>
                    <a:p>
                      <a:pPr algn="r" fontAlgn="b"/>
                      <a:r>
                        <a:rPr lang="en-US" sz="900" b="0" i="0" u="none" strike="noStrike">
                          <a:solidFill>
                            <a:srgbClr val="000000"/>
                          </a:solidFill>
                          <a:effectLst/>
                          <a:latin typeface="Calibri" panose="020F0502020204030204" pitchFamily="34" charset="0"/>
                        </a:rPr>
                        <a:t>2</a:t>
                      </a:r>
                    </a:p>
                  </a:txBody>
                  <a:tcPr marL="9525" marR="9525" marT="9525" marB="0" anchor="b">
                    <a:lnL>
                      <a:noFill/>
                    </a:lnL>
                    <a:lnR>
                      <a:noFill/>
                    </a:lnR>
                    <a:lnT>
                      <a:noFill/>
                    </a:lnT>
                    <a:lnB>
                      <a:noFill/>
                    </a:lnB>
                    <a:solidFill>
                      <a:srgbClr val="E2EFDA"/>
                    </a:solidFill>
                  </a:tcPr>
                </a:tc>
                <a:tc>
                  <a:txBody>
                    <a:bodyPr/>
                    <a:lstStyle/>
                    <a:p>
                      <a:pPr algn="r" fontAlgn="b"/>
                      <a:r>
                        <a:rPr lang="en-US" sz="900" b="0" i="0" u="none" strike="noStrike">
                          <a:solidFill>
                            <a:srgbClr val="000000"/>
                          </a:solidFill>
                          <a:effectLst/>
                          <a:latin typeface="Calibri" panose="020F0502020204030204" pitchFamily="34" charset="0"/>
                        </a:rPr>
                        <a:t>0.21%</a:t>
                      </a:r>
                    </a:p>
                  </a:txBody>
                  <a:tcPr marL="9525" marR="9525" marT="9525" marB="0" anchor="b">
                    <a:lnL>
                      <a:noFill/>
                    </a:lnL>
                    <a:lnR>
                      <a:noFill/>
                    </a:lnR>
                    <a:lnT>
                      <a:noFill/>
                    </a:lnT>
                    <a:lnB>
                      <a:noFill/>
                    </a:lnB>
                    <a:solidFill>
                      <a:srgbClr val="E2EFDA"/>
                    </a:solidFill>
                  </a:tcPr>
                </a:tc>
                <a:extLst>
                  <a:ext uri="{0D108BD9-81ED-4DB2-BD59-A6C34878D82A}">
                    <a16:rowId xmlns:a16="http://schemas.microsoft.com/office/drawing/2014/main" val="2709554552"/>
                  </a:ext>
                </a:extLst>
              </a:tr>
              <a:tr h="190500">
                <a:tc>
                  <a:txBody>
                    <a:bodyPr/>
                    <a:lstStyle/>
                    <a:p>
                      <a:pPr algn="l" fontAlgn="b"/>
                      <a:r>
                        <a:rPr lang="en-US" sz="900" b="0" i="0" u="none" strike="noStrike">
                          <a:solidFill>
                            <a:srgbClr val="000000"/>
                          </a:solidFill>
                          <a:effectLst/>
                          <a:latin typeface="Calibri" panose="020F0502020204030204" pitchFamily="34" charset="0"/>
                        </a:rPr>
                        <a:t>Phase 3 - SPAN - BOURNE - PWLE</a:t>
                      </a:r>
                    </a:p>
                  </a:txBody>
                  <a:tcPr marL="9525" marR="9525" marT="9525" marB="0" anchor="b">
                    <a:lnL>
                      <a:noFill/>
                    </a:lnL>
                    <a:lnR>
                      <a:noFill/>
                    </a:lnR>
                    <a:lnT>
                      <a:noFill/>
                    </a:lnT>
                    <a:lnB>
                      <a:noFill/>
                    </a:lnB>
                    <a:solidFill>
                      <a:srgbClr val="E2EFDA"/>
                    </a:solidFill>
                  </a:tcPr>
                </a:tc>
                <a:tc>
                  <a:txBody>
                    <a:bodyPr/>
                    <a:lstStyle/>
                    <a:p>
                      <a:pPr algn="r" fontAlgn="b"/>
                      <a:r>
                        <a:rPr lang="en-US" sz="900" b="0" i="0" u="none" strike="noStrike">
                          <a:solidFill>
                            <a:srgbClr val="000000"/>
                          </a:solidFill>
                          <a:effectLst/>
                          <a:latin typeface="Calibri" panose="020F0502020204030204" pitchFamily="34" charset="0"/>
                        </a:rPr>
                        <a:t>2106</a:t>
                      </a:r>
                    </a:p>
                  </a:txBody>
                  <a:tcPr marL="9525" marR="9525" marT="9525" marB="0" anchor="b">
                    <a:lnL>
                      <a:noFill/>
                    </a:lnL>
                    <a:lnR>
                      <a:noFill/>
                    </a:lnR>
                    <a:lnT>
                      <a:noFill/>
                    </a:lnT>
                    <a:lnB>
                      <a:noFill/>
                    </a:lnB>
                    <a:solidFill>
                      <a:srgbClr val="E2EFDA"/>
                    </a:solidFill>
                  </a:tcPr>
                </a:tc>
                <a:tc>
                  <a:txBody>
                    <a:bodyPr/>
                    <a:lstStyle/>
                    <a:p>
                      <a:pPr algn="r" fontAlgn="b"/>
                      <a:r>
                        <a:rPr lang="en-US" sz="900" b="0" i="0" u="none" strike="noStrike">
                          <a:solidFill>
                            <a:srgbClr val="000000"/>
                          </a:solidFill>
                          <a:effectLst/>
                          <a:latin typeface="Calibri" panose="020F0502020204030204" pitchFamily="34" charset="0"/>
                        </a:rPr>
                        <a:t>2065</a:t>
                      </a:r>
                    </a:p>
                  </a:txBody>
                  <a:tcPr marL="9525" marR="9525" marT="9525" marB="0" anchor="b">
                    <a:lnL>
                      <a:noFill/>
                    </a:lnL>
                    <a:lnR>
                      <a:noFill/>
                    </a:lnR>
                    <a:lnT>
                      <a:noFill/>
                    </a:lnT>
                    <a:lnB>
                      <a:noFill/>
                    </a:lnB>
                    <a:solidFill>
                      <a:srgbClr val="E2EFDA"/>
                    </a:solidFill>
                  </a:tcPr>
                </a:tc>
                <a:tc>
                  <a:txBody>
                    <a:bodyPr/>
                    <a:lstStyle/>
                    <a:p>
                      <a:pPr algn="r" fontAlgn="b"/>
                      <a:r>
                        <a:rPr lang="en-US" sz="900" b="0" i="0" u="none" strike="noStrike">
                          <a:solidFill>
                            <a:srgbClr val="000000"/>
                          </a:solidFill>
                          <a:effectLst/>
                          <a:latin typeface="Calibri" panose="020F0502020204030204" pitchFamily="34" charset="0"/>
                        </a:rPr>
                        <a:t>5</a:t>
                      </a:r>
                    </a:p>
                  </a:txBody>
                  <a:tcPr marL="9525" marR="9525" marT="9525" marB="0" anchor="b">
                    <a:lnL>
                      <a:noFill/>
                    </a:lnL>
                    <a:lnR>
                      <a:noFill/>
                    </a:lnR>
                    <a:lnT>
                      <a:noFill/>
                    </a:lnT>
                    <a:lnB>
                      <a:noFill/>
                    </a:lnB>
                    <a:solidFill>
                      <a:srgbClr val="E2EFDA"/>
                    </a:solidFill>
                  </a:tcPr>
                </a:tc>
                <a:tc>
                  <a:txBody>
                    <a:bodyPr/>
                    <a:lstStyle/>
                    <a:p>
                      <a:pPr algn="r" fontAlgn="b"/>
                      <a:r>
                        <a:rPr lang="en-US" sz="900" b="0" i="0" u="none" strike="noStrike">
                          <a:solidFill>
                            <a:srgbClr val="000000"/>
                          </a:solidFill>
                          <a:effectLst/>
                          <a:latin typeface="Calibri" panose="020F0502020204030204" pitchFamily="34" charset="0"/>
                        </a:rPr>
                        <a:t>0.24%</a:t>
                      </a:r>
                    </a:p>
                  </a:txBody>
                  <a:tcPr marL="9525" marR="9525" marT="9525" marB="0" anchor="b">
                    <a:lnL>
                      <a:noFill/>
                    </a:lnL>
                    <a:lnR>
                      <a:noFill/>
                    </a:lnR>
                    <a:lnT>
                      <a:noFill/>
                    </a:lnT>
                    <a:lnB>
                      <a:noFill/>
                    </a:lnB>
                    <a:solidFill>
                      <a:srgbClr val="E2EFDA"/>
                    </a:solidFill>
                  </a:tcPr>
                </a:tc>
                <a:extLst>
                  <a:ext uri="{0D108BD9-81ED-4DB2-BD59-A6C34878D82A}">
                    <a16:rowId xmlns:a16="http://schemas.microsoft.com/office/drawing/2014/main" val="529181479"/>
                  </a:ext>
                </a:extLst>
              </a:tr>
              <a:tr h="190500">
                <a:tc>
                  <a:txBody>
                    <a:bodyPr/>
                    <a:lstStyle/>
                    <a:p>
                      <a:pPr algn="l" fontAlgn="b"/>
                      <a:r>
                        <a:rPr lang="en-US" sz="900" b="0" i="0" u="none" strike="noStrike">
                          <a:solidFill>
                            <a:srgbClr val="000000"/>
                          </a:solidFill>
                          <a:effectLst/>
                          <a:latin typeface="Calibri" panose="020F0502020204030204" pitchFamily="34" charset="0"/>
                        </a:rPr>
                        <a:t>Phase 3 - SPAN - BROCKTON - KOL</a:t>
                      </a:r>
                    </a:p>
                  </a:txBody>
                  <a:tcPr marL="9525" marR="9525" marT="9525" marB="0" anchor="b">
                    <a:lnL>
                      <a:noFill/>
                    </a:lnL>
                    <a:lnR>
                      <a:noFill/>
                    </a:lnR>
                    <a:lnT>
                      <a:noFill/>
                    </a:lnT>
                    <a:lnB>
                      <a:noFill/>
                    </a:lnB>
                    <a:solidFill>
                      <a:srgbClr val="D9E1F2"/>
                    </a:solidFill>
                  </a:tcPr>
                </a:tc>
                <a:tc>
                  <a:txBody>
                    <a:bodyPr/>
                    <a:lstStyle/>
                    <a:p>
                      <a:pPr algn="r" fontAlgn="b"/>
                      <a:r>
                        <a:rPr lang="en-US" sz="900" b="0" i="0" u="none" strike="noStrike">
                          <a:solidFill>
                            <a:srgbClr val="000000"/>
                          </a:solidFill>
                          <a:effectLst/>
                          <a:latin typeface="Calibri" panose="020F0502020204030204" pitchFamily="34" charset="0"/>
                        </a:rPr>
                        <a:t>12876</a:t>
                      </a:r>
                    </a:p>
                  </a:txBody>
                  <a:tcPr marL="9525" marR="9525" marT="9525" marB="0" anchor="b">
                    <a:lnL>
                      <a:noFill/>
                    </a:lnL>
                    <a:lnR>
                      <a:noFill/>
                    </a:lnR>
                    <a:lnT>
                      <a:noFill/>
                    </a:lnT>
                    <a:lnB>
                      <a:noFill/>
                    </a:lnB>
                    <a:solidFill>
                      <a:srgbClr val="D9E1F2"/>
                    </a:solidFill>
                  </a:tcPr>
                </a:tc>
                <a:tc>
                  <a:txBody>
                    <a:bodyPr/>
                    <a:lstStyle/>
                    <a:p>
                      <a:pPr algn="r" fontAlgn="b"/>
                      <a:r>
                        <a:rPr lang="en-US" sz="900" b="0" i="0" u="none" strike="noStrike">
                          <a:solidFill>
                            <a:srgbClr val="000000"/>
                          </a:solidFill>
                          <a:effectLst/>
                          <a:latin typeface="Calibri" panose="020F0502020204030204" pitchFamily="34" charset="0"/>
                        </a:rPr>
                        <a:t>12737</a:t>
                      </a:r>
                    </a:p>
                  </a:txBody>
                  <a:tcPr marL="9525" marR="9525" marT="9525" marB="0" anchor="b">
                    <a:lnL>
                      <a:noFill/>
                    </a:lnL>
                    <a:lnR>
                      <a:noFill/>
                    </a:lnR>
                    <a:lnT>
                      <a:noFill/>
                    </a:lnT>
                    <a:lnB>
                      <a:noFill/>
                    </a:lnB>
                    <a:solidFill>
                      <a:srgbClr val="D9E1F2"/>
                    </a:solidFill>
                  </a:tcPr>
                </a:tc>
                <a:tc>
                  <a:txBody>
                    <a:bodyPr/>
                    <a:lstStyle/>
                    <a:p>
                      <a:pPr algn="r" fontAlgn="b"/>
                      <a:r>
                        <a:rPr lang="en-US" sz="900" b="0" i="0" u="none" strike="noStrike">
                          <a:solidFill>
                            <a:srgbClr val="000000"/>
                          </a:solidFill>
                          <a:effectLst/>
                          <a:latin typeface="Calibri" panose="020F0502020204030204" pitchFamily="34" charset="0"/>
                        </a:rPr>
                        <a:t>17</a:t>
                      </a:r>
                    </a:p>
                  </a:txBody>
                  <a:tcPr marL="9525" marR="9525" marT="9525" marB="0" anchor="b">
                    <a:lnL>
                      <a:noFill/>
                    </a:lnL>
                    <a:lnR>
                      <a:noFill/>
                    </a:lnR>
                    <a:lnT>
                      <a:noFill/>
                    </a:lnT>
                    <a:lnB>
                      <a:noFill/>
                    </a:lnB>
                    <a:solidFill>
                      <a:srgbClr val="D9E1F2"/>
                    </a:solidFill>
                  </a:tcPr>
                </a:tc>
                <a:tc>
                  <a:txBody>
                    <a:bodyPr/>
                    <a:lstStyle/>
                    <a:p>
                      <a:pPr algn="r" fontAlgn="b"/>
                      <a:r>
                        <a:rPr lang="en-US" sz="900" b="0" i="0" u="none" strike="noStrike">
                          <a:solidFill>
                            <a:srgbClr val="000000"/>
                          </a:solidFill>
                          <a:effectLst/>
                          <a:latin typeface="Calibri" panose="020F0502020204030204" pitchFamily="34" charset="0"/>
                        </a:rPr>
                        <a:t>0.13%</a:t>
                      </a:r>
                    </a:p>
                  </a:txBody>
                  <a:tcPr marL="9525" marR="9525" marT="9525" marB="0" anchor="b">
                    <a:lnL>
                      <a:noFill/>
                    </a:lnL>
                    <a:lnR>
                      <a:noFill/>
                    </a:lnR>
                    <a:lnT>
                      <a:noFill/>
                    </a:lnT>
                    <a:lnB>
                      <a:noFill/>
                    </a:lnB>
                    <a:solidFill>
                      <a:srgbClr val="D9E1F2"/>
                    </a:solidFill>
                  </a:tcPr>
                </a:tc>
                <a:extLst>
                  <a:ext uri="{0D108BD9-81ED-4DB2-BD59-A6C34878D82A}">
                    <a16:rowId xmlns:a16="http://schemas.microsoft.com/office/drawing/2014/main" val="2285785359"/>
                  </a:ext>
                </a:extLst>
              </a:tr>
              <a:tr h="190500">
                <a:tc>
                  <a:txBody>
                    <a:bodyPr/>
                    <a:lstStyle/>
                    <a:p>
                      <a:pPr algn="l" fontAlgn="b"/>
                      <a:r>
                        <a:rPr lang="en-US" sz="900" b="0" i="0" u="none" strike="noStrike">
                          <a:solidFill>
                            <a:srgbClr val="000000"/>
                          </a:solidFill>
                          <a:effectLst/>
                          <a:latin typeface="Calibri" panose="020F0502020204030204" pitchFamily="34" charset="0"/>
                        </a:rPr>
                        <a:t>Phase 3 - SPAN - BROCKTON - PWLE</a:t>
                      </a:r>
                    </a:p>
                  </a:txBody>
                  <a:tcPr marL="9525" marR="9525" marT="9525" marB="0" anchor="b">
                    <a:lnL>
                      <a:noFill/>
                    </a:lnL>
                    <a:lnR>
                      <a:noFill/>
                    </a:lnR>
                    <a:lnT>
                      <a:noFill/>
                    </a:lnT>
                    <a:lnB>
                      <a:noFill/>
                    </a:lnB>
                    <a:solidFill>
                      <a:srgbClr val="D9E1F2"/>
                    </a:solidFill>
                  </a:tcPr>
                </a:tc>
                <a:tc>
                  <a:txBody>
                    <a:bodyPr/>
                    <a:lstStyle/>
                    <a:p>
                      <a:pPr algn="r" fontAlgn="b"/>
                      <a:r>
                        <a:rPr lang="en-US" sz="900" b="0" i="0" u="none" strike="noStrike">
                          <a:solidFill>
                            <a:srgbClr val="000000"/>
                          </a:solidFill>
                          <a:effectLst/>
                          <a:latin typeface="Calibri" panose="020F0502020204030204" pitchFamily="34" charset="0"/>
                        </a:rPr>
                        <a:t>27688</a:t>
                      </a:r>
                    </a:p>
                  </a:txBody>
                  <a:tcPr marL="9525" marR="9525" marT="9525" marB="0" anchor="b">
                    <a:lnL>
                      <a:noFill/>
                    </a:lnL>
                    <a:lnR>
                      <a:noFill/>
                    </a:lnR>
                    <a:lnT>
                      <a:noFill/>
                    </a:lnT>
                    <a:lnB>
                      <a:noFill/>
                    </a:lnB>
                    <a:solidFill>
                      <a:srgbClr val="D9E1F2"/>
                    </a:solidFill>
                  </a:tcPr>
                </a:tc>
                <a:tc>
                  <a:txBody>
                    <a:bodyPr/>
                    <a:lstStyle/>
                    <a:p>
                      <a:pPr algn="r" fontAlgn="b"/>
                      <a:r>
                        <a:rPr lang="en-US" sz="900" b="0" i="0" u="none" strike="noStrike">
                          <a:solidFill>
                            <a:srgbClr val="000000"/>
                          </a:solidFill>
                          <a:effectLst/>
                          <a:latin typeface="Calibri" panose="020F0502020204030204" pitchFamily="34" charset="0"/>
                        </a:rPr>
                        <a:t>27212</a:t>
                      </a:r>
                    </a:p>
                  </a:txBody>
                  <a:tcPr marL="9525" marR="9525" marT="9525" marB="0" anchor="b">
                    <a:lnL>
                      <a:noFill/>
                    </a:lnL>
                    <a:lnR>
                      <a:noFill/>
                    </a:lnR>
                    <a:lnT>
                      <a:noFill/>
                    </a:lnT>
                    <a:lnB>
                      <a:noFill/>
                    </a:lnB>
                    <a:solidFill>
                      <a:srgbClr val="D9E1F2"/>
                    </a:solidFill>
                  </a:tcPr>
                </a:tc>
                <a:tc>
                  <a:txBody>
                    <a:bodyPr/>
                    <a:lstStyle/>
                    <a:p>
                      <a:pPr algn="r" fontAlgn="b"/>
                      <a:r>
                        <a:rPr lang="en-US" sz="900" b="0" i="0" u="none" strike="noStrike">
                          <a:solidFill>
                            <a:srgbClr val="000000"/>
                          </a:solidFill>
                          <a:effectLst/>
                          <a:latin typeface="Calibri" panose="020F0502020204030204" pitchFamily="34" charset="0"/>
                        </a:rPr>
                        <a:t>40</a:t>
                      </a:r>
                    </a:p>
                  </a:txBody>
                  <a:tcPr marL="9525" marR="9525" marT="9525" marB="0" anchor="b">
                    <a:lnL>
                      <a:noFill/>
                    </a:lnL>
                    <a:lnR>
                      <a:noFill/>
                    </a:lnR>
                    <a:lnT>
                      <a:noFill/>
                    </a:lnT>
                    <a:lnB>
                      <a:noFill/>
                    </a:lnB>
                    <a:solidFill>
                      <a:srgbClr val="D9E1F2"/>
                    </a:solidFill>
                  </a:tcPr>
                </a:tc>
                <a:tc>
                  <a:txBody>
                    <a:bodyPr/>
                    <a:lstStyle/>
                    <a:p>
                      <a:pPr algn="r" fontAlgn="b"/>
                      <a:r>
                        <a:rPr lang="en-US" sz="900" b="0" i="0" u="none" strike="noStrike">
                          <a:solidFill>
                            <a:srgbClr val="000000"/>
                          </a:solidFill>
                          <a:effectLst/>
                          <a:latin typeface="Calibri" panose="020F0502020204030204" pitchFamily="34" charset="0"/>
                        </a:rPr>
                        <a:t>0.14%</a:t>
                      </a:r>
                    </a:p>
                  </a:txBody>
                  <a:tcPr marL="9525" marR="9525" marT="9525" marB="0" anchor="b">
                    <a:lnL>
                      <a:noFill/>
                    </a:lnL>
                    <a:lnR>
                      <a:noFill/>
                    </a:lnR>
                    <a:lnT>
                      <a:noFill/>
                    </a:lnT>
                    <a:lnB>
                      <a:noFill/>
                    </a:lnB>
                    <a:solidFill>
                      <a:srgbClr val="D9E1F2"/>
                    </a:solidFill>
                  </a:tcPr>
                </a:tc>
                <a:extLst>
                  <a:ext uri="{0D108BD9-81ED-4DB2-BD59-A6C34878D82A}">
                    <a16:rowId xmlns:a16="http://schemas.microsoft.com/office/drawing/2014/main" val="2375686158"/>
                  </a:ext>
                </a:extLst>
              </a:tr>
              <a:tr h="190500">
                <a:tc>
                  <a:txBody>
                    <a:bodyPr/>
                    <a:lstStyle/>
                    <a:p>
                      <a:pPr algn="l" fontAlgn="b"/>
                      <a:r>
                        <a:rPr lang="en-US" sz="900" b="0" i="0" u="none" strike="noStrike">
                          <a:solidFill>
                            <a:srgbClr val="000000"/>
                          </a:solidFill>
                          <a:effectLst/>
                          <a:latin typeface="Calibri" panose="020F0502020204030204" pitchFamily="34" charset="0"/>
                        </a:rPr>
                        <a:t>Phase 3 - SPAN - GLOUCESTER - KOL</a:t>
                      </a:r>
                    </a:p>
                  </a:txBody>
                  <a:tcPr marL="9525" marR="9525" marT="9525" marB="0" anchor="b">
                    <a:lnL>
                      <a:noFill/>
                    </a:lnL>
                    <a:lnR>
                      <a:noFill/>
                    </a:lnR>
                    <a:lnT>
                      <a:noFill/>
                    </a:lnT>
                    <a:lnB>
                      <a:noFill/>
                    </a:lnB>
                    <a:solidFill>
                      <a:srgbClr val="FFF2CC"/>
                    </a:solidFill>
                  </a:tcPr>
                </a:tc>
                <a:tc>
                  <a:txBody>
                    <a:bodyPr/>
                    <a:lstStyle/>
                    <a:p>
                      <a:pPr algn="r" fontAlgn="b"/>
                      <a:r>
                        <a:rPr lang="en-US" sz="900" b="0" i="0" u="none" strike="noStrike">
                          <a:solidFill>
                            <a:srgbClr val="000000"/>
                          </a:solidFill>
                          <a:effectLst/>
                          <a:latin typeface="Calibri" panose="020F0502020204030204" pitchFamily="34" charset="0"/>
                        </a:rPr>
                        <a:t>1827</a:t>
                      </a:r>
                    </a:p>
                  </a:txBody>
                  <a:tcPr marL="9525" marR="9525" marT="9525" marB="0" anchor="b">
                    <a:lnL>
                      <a:noFill/>
                    </a:lnL>
                    <a:lnR>
                      <a:noFill/>
                    </a:lnR>
                    <a:lnT>
                      <a:noFill/>
                    </a:lnT>
                    <a:lnB>
                      <a:noFill/>
                    </a:lnB>
                    <a:solidFill>
                      <a:srgbClr val="FFF2CC"/>
                    </a:solidFill>
                  </a:tcPr>
                </a:tc>
                <a:tc>
                  <a:txBody>
                    <a:bodyPr/>
                    <a:lstStyle/>
                    <a:p>
                      <a:pPr algn="r" fontAlgn="b"/>
                      <a:r>
                        <a:rPr lang="en-US" sz="900" b="0" i="0" u="none" strike="noStrike">
                          <a:solidFill>
                            <a:srgbClr val="000000"/>
                          </a:solidFill>
                          <a:effectLst/>
                          <a:latin typeface="Calibri" panose="020F0502020204030204" pitchFamily="34" charset="0"/>
                        </a:rPr>
                        <a:t>1802</a:t>
                      </a:r>
                    </a:p>
                  </a:txBody>
                  <a:tcPr marL="9525" marR="9525" marT="9525" marB="0" anchor="b">
                    <a:lnL>
                      <a:noFill/>
                    </a:lnL>
                    <a:lnR>
                      <a:noFill/>
                    </a:lnR>
                    <a:lnT>
                      <a:noFill/>
                    </a:lnT>
                    <a:lnB>
                      <a:noFill/>
                    </a:lnB>
                    <a:solidFill>
                      <a:srgbClr val="FFF2CC"/>
                    </a:solidFill>
                  </a:tcPr>
                </a:tc>
                <a:tc>
                  <a:txBody>
                    <a:bodyPr/>
                    <a:lstStyle/>
                    <a:p>
                      <a:pPr algn="r" fontAlgn="b"/>
                      <a:r>
                        <a:rPr lang="en-US" sz="900" b="0" i="0" u="none" strike="noStrike">
                          <a:solidFill>
                            <a:srgbClr val="000000"/>
                          </a:solidFill>
                          <a:effectLst/>
                          <a:latin typeface="Calibri" panose="020F0502020204030204" pitchFamily="34" charset="0"/>
                        </a:rPr>
                        <a:t>0</a:t>
                      </a:r>
                    </a:p>
                  </a:txBody>
                  <a:tcPr marL="9525" marR="9525" marT="9525" marB="0" anchor="b">
                    <a:lnL>
                      <a:noFill/>
                    </a:lnL>
                    <a:lnR>
                      <a:noFill/>
                    </a:lnR>
                    <a:lnT>
                      <a:noFill/>
                    </a:lnT>
                    <a:lnB>
                      <a:noFill/>
                    </a:lnB>
                    <a:solidFill>
                      <a:srgbClr val="FFF2CC"/>
                    </a:solidFill>
                  </a:tcPr>
                </a:tc>
                <a:tc>
                  <a:txBody>
                    <a:bodyPr/>
                    <a:lstStyle/>
                    <a:p>
                      <a:pPr algn="r" fontAlgn="b"/>
                      <a:r>
                        <a:rPr lang="en-US" sz="900" b="0" i="0" u="none" strike="noStrike">
                          <a:solidFill>
                            <a:srgbClr val="000000"/>
                          </a:solidFill>
                          <a:effectLst/>
                          <a:latin typeface="Calibri" panose="020F0502020204030204" pitchFamily="34" charset="0"/>
                        </a:rPr>
                        <a:t>0.00%</a:t>
                      </a:r>
                    </a:p>
                  </a:txBody>
                  <a:tcPr marL="9525" marR="9525" marT="9525" marB="0" anchor="b">
                    <a:lnL>
                      <a:noFill/>
                    </a:lnL>
                    <a:lnR>
                      <a:noFill/>
                    </a:lnR>
                    <a:lnT>
                      <a:noFill/>
                    </a:lnT>
                    <a:lnB>
                      <a:noFill/>
                    </a:lnB>
                    <a:solidFill>
                      <a:srgbClr val="FFF2CC"/>
                    </a:solidFill>
                  </a:tcPr>
                </a:tc>
                <a:extLst>
                  <a:ext uri="{0D108BD9-81ED-4DB2-BD59-A6C34878D82A}">
                    <a16:rowId xmlns:a16="http://schemas.microsoft.com/office/drawing/2014/main" val="3868372125"/>
                  </a:ext>
                </a:extLst>
              </a:tr>
              <a:tr h="190500">
                <a:tc>
                  <a:txBody>
                    <a:bodyPr/>
                    <a:lstStyle/>
                    <a:p>
                      <a:pPr algn="l" fontAlgn="b"/>
                      <a:r>
                        <a:rPr lang="en-US" sz="900" b="0" i="0" u="none" strike="noStrike">
                          <a:solidFill>
                            <a:srgbClr val="000000"/>
                          </a:solidFill>
                          <a:effectLst/>
                          <a:latin typeface="Calibri" panose="020F0502020204030204" pitchFamily="34" charset="0"/>
                        </a:rPr>
                        <a:t>Phase 3 - SPAN - GLOUCESTER - PWLE</a:t>
                      </a:r>
                    </a:p>
                  </a:txBody>
                  <a:tcPr marL="9525" marR="9525" marT="9525" marB="0" anchor="b">
                    <a:lnL>
                      <a:noFill/>
                    </a:lnL>
                    <a:lnR>
                      <a:noFill/>
                    </a:lnR>
                    <a:lnT>
                      <a:noFill/>
                    </a:lnT>
                    <a:lnB>
                      <a:noFill/>
                    </a:lnB>
                    <a:solidFill>
                      <a:srgbClr val="FFF2CC"/>
                    </a:solidFill>
                  </a:tcPr>
                </a:tc>
                <a:tc>
                  <a:txBody>
                    <a:bodyPr/>
                    <a:lstStyle/>
                    <a:p>
                      <a:pPr algn="r" fontAlgn="b"/>
                      <a:r>
                        <a:rPr lang="en-US" sz="900" b="0" i="0" u="none" strike="noStrike">
                          <a:solidFill>
                            <a:srgbClr val="000000"/>
                          </a:solidFill>
                          <a:effectLst/>
                          <a:latin typeface="Calibri" panose="020F0502020204030204" pitchFamily="34" charset="0"/>
                        </a:rPr>
                        <a:t>3162</a:t>
                      </a:r>
                    </a:p>
                  </a:txBody>
                  <a:tcPr marL="9525" marR="9525" marT="9525" marB="0" anchor="b">
                    <a:lnL>
                      <a:noFill/>
                    </a:lnL>
                    <a:lnR>
                      <a:noFill/>
                    </a:lnR>
                    <a:lnT>
                      <a:noFill/>
                    </a:lnT>
                    <a:lnB>
                      <a:noFill/>
                    </a:lnB>
                    <a:solidFill>
                      <a:srgbClr val="FFF2CC"/>
                    </a:solidFill>
                  </a:tcPr>
                </a:tc>
                <a:tc>
                  <a:txBody>
                    <a:bodyPr/>
                    <a:lstStyle/>
                    <a:p>
                      <a:pPr algn="r" fontAlgn="b"/>
                      <a:r>
                        <a:rPr lang="en-US" sz="900" b="0" i="0" u="none" strike="noStrike">
                          <a:solidFill>
                            <a:srgbClr val="000000"/>
                          </a:solidFill>
                          <a:effectLst/>
                          <a:latin typeface="Calibri" panose="020F0502020204030204" pitchFamily="34" charset="0"/>
                        </a:rPr>
                        <a:t>3108</a:t>
                      </a:r>
                    </a:p>
                  </a:txBody>
                  <a:tcPr marL="9525" marR="9525" marT="9525" marB="0" anchor="b">
                    <a:lnL>
                      <a:noFill/>
                    </a:lnL>
                    <a:lnR>
                      <a:noFill/>
                    </a:lnR>
                    <a:lnT>
                      <a:noFill/>
                    </a:lnT>
                    <a:lnB>
                      <a:noFill/>
                    </a:lnB>
                    <a:solidFill>
                      <a:srgbClr val="FFF2CC"/>
                    </a:solidFill>
                  </a:tcPr>
                </a:tc>
                <a:tc>
                  <a:txBody>
                    <a:bodyPr/>
                    <a:lstStyle/>
                    <a:p>
                      <a:pPr algn="r" fontAlgn="b"/>
                      <a:r>
                        <a:rPr lang="en-US" sz="900" b="0" i="0" u="none" strike="noStrike">
                          <a:solidFill>
                            <a:srgbClr val="000000"/>
                          </a:solidFill>
                          <a:effectLst/>
                          <a:latin typeface="Calibri" panose="020F0502020204030204" pitchFamily="34" charset="0"/>
                        </a:rPr>
                        <a:t>4</a:t>
                      </a:r>
                    </a:p>
                  </a:txBody>
                  <a:tcPr marL="9525" marR="9525" marT="9525" marB="0" anchor="b">
                    <a:lnL>
                      <a:noFill/>
                    </a:lnL>
                    <a:lnR>
                      <a:noFill/>
                    </a:lnR>
                    <a:lnT>
                      <a:noFill/>
                    </a:lnT>
                    <a:lnB>
                      <a:noFill/>
                    </a:lnB>
                    <a:solidFill>
                      <a:srgbClr val="FFF2CC"/>
                    </a:solidFill>
                  </a:tcPr>
                </a:tc>
                <a:tc>
                  <a:txBody>
                    <a:bodyPr/>
                    <a:lstStyle/>
                    <a:p>
                      <a:pPr algn="r" fontAlgn="b"/>
                      <a:r>
                        <a:rPr lang="en-US" sz="900" b="0" i="0" u="none" strike="noStrike">
                          <a:solidFill>
                            <a:srgbClr val="000000"/>
                          </a:solidFill>
                          <a:effectLst/>
                          <a:latin typeface="Calibri" panose="020F0502020204030204" pitchFamily="34" charset="0"/>
                        </a:rPr>
                        <a:t>0.13%</a:t>
                      </a:r>
                    </a:p>
                  </a:txBody>
                  <a:tcPr marL="9525" marR="9525" marT="9525" marB="0" anchor="b">
                    <a:lnL>
                      <a:noFill/>
                    </a:lnL>
                    <a:lnR>
                      <a:noFill/>
                    </a:lnR>
                    <a:lnT>
                      <a:noFill/>
                    </a:lnT>
                    <a:lnB>
                      <a:noFill/>
                    </a:lnB>
                    <a:solidFill>
                      <a:srgbClr val="FFF2CC"/>
                    </a:solidFill>
                  </a:tcPr>
                </a:tc>
                <a:extLst>
                  <a:ext uri="{0D108BD9-81ED-4DB2-BD59-A6C34878D82A}">
                    <a16:rowId xmlns:a16="http://schemas.microsoft.com/office/drawing/2014/main" val="3638327618"/>
                  </a:ext>
                </a:extLst>
              </a:tr>
              <a:tr h="190500">
                <a:tc>
                  <a:txBody>
                    <a:bodyPr/>
                    <a:lstStyle/>
                    <a:p>
                      <a:pPr algn="l" fontAlgn="b"/>
                      <a:r>
                        <a:rPr lang="en-US" sz="900" b="0" i="0" u="none" strike="noStrike">
                          <a:solidFill>
                            <a:srgbClr val="000000"/>
                          </a:solidFill>
                          <a:effectLst/>
                          <a:latin typeface="Calibri" panose="020F0502020204030204" pitchFamily="34" charset="0"/>
                        </a:rPr>
                        <a:t>Phase 3 - SPAN - HOLYOKE - KOL</a:t>
                      </a:r>
                    </a:p>
                  </a:txBody>
                  <a:tcPr marL="9525" marR="9525" marT="9525" marB="0" anchor="b">
                    <a:lnL>
                      <a:noFill/>
                    </a:lnL>
                    <a:lnR>
                      <a:noFill/>
                    </a:lnR>
                    <a:lnT>
                      <a:noFill/>
                    </a:lnT>
                    <a:lnB>
                      <a:noFill/>
                    </a:lnB>
                    <a:solidFill>
                      <a:srgbClr val="F4B084"/>
                    </a:solidFill>
                  </a:tcPr>
                </a:tc>
                <a:tc>
                  <a:txBody>
                    <a:bodyPr/>
                    <a:lstStyle/>
                    <a:p>
                      <a:pPr algn="r" fontAlgn="b"/>
                      <a:r>
                        <a:rPr lang="en-US" sz="900" b="0" i="0" u="none" strike="noStrike">
                          <a:solidFill>
                            <a:srgbClr val="000000"/>
                          </a:solidFill>
                          <a:effectLst/>
                          <a:latin typeface="Calibri" panose="020F0502020204030204" pitchFamily="34" charset="0"/>
                        </a:rPr>
                        <a:t>28885</a:t>
                      </a:r>
                    </a:p>
                  </a:txBody>
                  <a:tcPr marL="9525" marR="9525" marT="9525" marB="0" anchor="b">
                    <a:lnL>
                      <a:noFill/>
                    </a:lnL>
                    <a:lnR>
                      <a:noFill/>
                    </a:lnR>
                    <a:lnT>
                      <a:noFill/>
                    </a:lnT>
                    <a:lnB>
                      <a:noFill/>
                    </a:lnB>
                    <a:solidFill>
                      <a:srgbClr val="F4B084"/>
                    </a:solidFill>
                  </a:tcPr>
                </a:tc>
                <a:tc>
                  <a:txBody>
                    <a:bodyPr/>
                    <a:lstStyle/>
                    <a:p>
                      <a:pPr algn="r" fontAlgn="b"/>
                      <a:r>
                        <a:rPr lang="en-US" sz="900" b="0" i="0" u="none" strike="noStrike">
                          <a:solidFill>
                            <a:srgbClr val="000000"/>
                          </a:solidFill>
                          <a:effectLst/>
                          <a:latin typeface="Calibri" panose="020F0502020204030204" pitchFamily="34" charset="0"/>
                        </a:rPr>
                        <a:t>28460</a:t>
                      </a:r>
                    </a:p>
                  </a:txBody>
                  <a:tcPr marL="9525" marR="9525" marT="9525" marB="0" anchor="b">
                    <a:lnL>
                      <a:noFill/>
                    </a:lnL>
                    <a:lnR>
                      <a:noFill/>
                    </a:lnR>
                    <a:lnT>
                      <a:noFill/>
                    </a:lnT>
                    <a:lnB>
                      <a:noFill/>
                    </a:lnB>
                    <a:solidFill>
                      <a:srgbClr val="F4B084"/>
                    </a:solidFill>
                  </a:tcPr>
                </a:tc>
                <a:tc>
                  <a:txBody>
                    <a:bodyPr/>
                    <a:lstStyle/>
                    <a:p>
                      <a:pPr algn="r" fontAlgn="b"/>
                      <a:r>
                        <a:rPr lang="en-US" sz="900" b="0" i="0" u="none" strike="noStrike">
                          <a:solidFill>
                            <a:srgbClr val="000000"/>
                          </a:solidFill>
                          <a:effectLst/>
                          <a:latin typeface="Calibri" panose="020F0502020204030204" pitchFamily="34" charset="0"/>
                        </a:rPr>
                        <a:t>55</a:t>
                      </a:r>
                    </a:p>
                  </a:txBody>
                  <a:tcPr marL="9525" marR="9525" marT="9525" marB="0" anchor="b">
                    <a:lnL>
                      <a:noFill/>
                    </a:lnL>
                    <a:lnR>
                      <a:noFill/>
                    </a:lnR>
                    <a:lnT>
                      <a:noFill/>
                    </a:lnT>
                    <a:lnB>
                      <a:noFill/>
                    </a:lnB>
                    <a:solidFill>
                      <a:srgbClr val="F4B084"/>
                    </a:solidFill>
                  </a:tcPr>
                </a:tc>
                <a:tc>
                  <a:txBody>
                    <a:bodyPr/>
                    <a:lstStyle/>
                    <a:p>
                      <a:pPr algn="r" fontAlgn="b"/>
                      <a:r>
                        <a:rPr lang="en-US" sz="900" b="0" i="0" u="none" strike="noStrike">
                          <a:solidFill>
                            <a:srgbClr val="000000"/>
                          </a:solidFill>
                          <a:effectLst/>
                          <a:latin typeface="Calibri" panose="020F0502020204030204" pitchFamily="34" charset="0"/>
                        </a:rPr>
                        <a:t>0.19%</a:t>
                      </a:r>
                    </a:p>
                  </a:txBody>
                  <a:tcPr marL="9525" marR="9525" marT="9525" marB="0" anchor="b">
                    <a:lnL>
                      <a:noFill/>
                    </a:lnL>
                    <a:lnR>
                      <a:noFill/>
                    </a:lnR>
                    <a:lnT>
                      <a:noFill/>
                    </a:lnT>
                    <a:lnB>
                      <a:noFill/>
                    </a:lnB>
                    <a:solidFill>
                      <a:srgbClr val="F4B084"/>
                    </a:solidFill>
                  </a:tcPr>
                </a:tc>
                <a:extLst>
                  <a:ext uri="{0D108BD9-81ED-4DB2-BD59-A6C34878D82A}">
                    <a16:rowId xmlns:a16="http://schemas.microsoft.com/office/drawing/2014/main" val="344362478"/>
                  </a:ext>
                </a:extLst>
              </a:tr>
              <a:tr h="190500">
                <a:tc>
                  <a:txBody>
                    <a:bodyPr/>
                    <a:lstStyle/>
                    <a:p>
                      <a:pPr algn="l" fontAlgn="b"/>
                      <a:r>
                        <a:rPr lang="en-US" sz="900" b="0" i="0" u="none" strike="noStrike">
                          <a:solidFill>
                            <a:srgbClr val="000000"/>
                          </a:solidFill>
                          <a:effectLst/>
                          <a:latin typeface="Calibri" panose="020F0502020204030204" pitchFamily="34" charset="0"/>
                        </a:rPr>
                        <a:t>Phase 3 - SPAN - HOLYOKE - PWLE</a:t>
                      </a:r>
                    </a:p>
                  </a:txBody>
                  <a:tcPr marL="9525" marR="9525" marT="9525" marB="0" anchor="b">
                    <a:lnL>
                      <a:noFill/>
                    </a:lnL>
                    <a:lnR>
                      <a:noFill/>
                    </a:lnR>
                    <a:lnT>
                      <a:noFill/>
                    </a:lnT>
                    <a:lnB>
                      <a:noFill/>
                    </a:lnB>
                    <a:solidFill>
                      <a:srgbClr val="F4B084"/>
                    </a:solidFill>
                  </a:tcPr>
                </a:tc>
                <a:tc>
                  <a:txBody>
                    <a:bodyPr/>
                    <a:lstStyle/>
                    <a:p>
                      <a:pPr algn="r" fontAlgn="b"/>
                      <a:r>
                        <a:rPr lang="en-US" sz="900" b="0" i="0" u="none" strike="noStrike">
                          <a:solidFill>
                            <a:srgbClr val="000000"/>
                          </a:solidFill>
                          <a:effectLst/>
                          <a:latin typeface="Calibri" panose="020F0502020204030204" pitchFamily="34" charset="0"/>
                        </a:rPr>
                        <a:t>56568</a:t>
                      </a:r>
                    </a:p>
                  </a:txBody>
                  <a:tcPr marL="9525" marR="9525" marT="9525" marB="0" anchor="b">
                    <a:lnL>
                      <a:noFill/>
                    </a:lnL>
                    <a:lnR>
                      <a:noFill/>
                    </a:lnR>
                    <a:lnT>
                      <a:noFill/>
                    </a:lnT>
                    <a:lnB>
                      <a:noFill/>
                    </a:lnB>
                    <a:solidFill>
                      <a:srgbClr val="F4B084"/>
                    </a:solidFill>
                  </a:tcPr>
                </a:tc>
                <a:tc>
                  <a:txBody>
                    <a:bodyPr/>
                    <a:lstStyle/>
                    <a:p>
                      <a:pPr algn="r" fontAlgn="b"/>
                      <a:r>
                        <a:rPr lang="en-US" sz="900" b="0" i="0" u="none" strike="noStrike">
                          <a:solidFill>
                            <a:srgbClr val="000000"/>
                          </a:solidFill>
                          <a:effectLst/>
                          <a:latin typeface="Calibri" panose="020F0502020204030204" pitchFamily="34" charset="0"/>
                        </a:rPr>
                        <a:t>55586</a:t>
                      </a:r>
                    </a:p>
                  </a:txBody>
                  <a:tcPr marL="9525" marR="9525" marT="9525" marB="0" anchor="b">
                    <a:lnL>
                      <a:noFill/>
                    </a:lnL>
                    <a:lnR>
                      <a:noFill/>
                    </a:lnR>
                    <a:lnT>
                      <a:noFill/>
                    </a:lnT>
                    <a:lnB>
                      <a:noFill/>
                    </a:lnB>
                    <a:solidFill>
                      <a:srgbClr val="F4B084"/>
                    </a:solidFill>
                  </a:tcPr>
                </a:tc>
                <a:tc>
                  <a:txBody>
                    <a:bodyPr/>
                    <a:lstStyle/>
                    <a:p>
                      <a:pPr algn="r" fontAlgn="b"/>
                      <a:r>
                        <a:rPr lang="en-US" sz="900" b="0" i="0" u="none" strike="noStrike">
                          <a:solidFill>
                            <a:srgbClr val="000000"/>
                          </a:solidFill>
                          <a:effectLst/>
                          <a:latin typeface="Calibri" panose="020F0502020204030204" pitchFamily="34" charset="0"/>
                        </a:rPr>
                        <a:t>78</a:t>
                      </a:r>
                    </a:p>
                  </a:txBody>
                  <a:tcPr marL="9525" marR="9525" marT="9525" marB="0" anchor="b">
                    <a:lnL>
                      <a:noFill/>
                    </a:lnL>
                    <a:lnR>
                      <a:noFill/>
                    </a:lnR>
                    <a:lnT>
                      <a:noFill/>
                    </a:lnT>
                    <a:lnB>
                      <a:noFill/>
                    </a:lnB>
                    <a:solidFill>
                      <a:srgbClr val="F4B084"/>
                    </a:solidFill>
                  </a:tcPr>
                </a:tc>
                <a:tc>
                  <a:txBody>
                    <a:bodyPr/>
                    <a:lstStyle/>
                    <a:p>
                      <a:pPr algn="r" fontAlgn="b"/>
                      <a:r>
                        <a:rPr lang="en-US" sz="900" b="0" i="0" u="none" strike="noStrike">
                          <a:solidFill>
                            <a:srgbClr val="000000"/>
                          </a:solidFill>
                          <a:effectLst/>
                          <a:latin typeface="Calibri" panose="020F0502020204030204" pitchFamily="34" charset="0"/>
                        </a:rPr>
                        <a:t>0.14%</a:t>
                      </a:r>
                    </a:p>
                  </a:txBody>
                  <a:tcPr marL="9525" marR="9525" marT="9525" marB="0" anchor="b">
                    <a:lnL>
                      <a:noFill/>
                    </a:lnL>
                    <a:lnR>
                      <a:noFill/>
                    </a:lnR>
                    <a:lnT>
                      <a:noFill/>
                    </a:lnT>
                    <a:lnB>
                      <a:noFill/>
                    </a:lnB>
                    <a:solidFill>
                      <a:srgbClr val="F4B084"/>
                    </a:solidFill>
                  </a:tcPr>
                </a:tc>
                <a:extLst>
                  <a:ext uri="{0D108BD9-81ED-4DB2-BD59-A6C34878D82A}">
                    <a16:rowId xmlns:a16="http://schemas.microsoft.com/office/drawing/2014/main" val="3737379444"/>
                  </a:ext>
                </a:extLst>
              </a:tr>
              <a:tr h="190500">
                <a:tc>
                  <a:txBody>
                    <a:bodyPr/>
                    <a:lstStyle/>
                    <a:p>
                      <a:pPr algn="l" fontAlgn="b"/>
                      <a:r>
                        <a:rPr lang="en-US" sz="900" b="0" i="0" u="none" strike="noStrike">
                          <a:solidFill>
                            <a:srgbClr val="000000"/>
                          </a:solidFill>
                          <a:effectLst/>
                          <a:latin typeface="Calibri" panose="020F0502020204030204" pitchFamily="34" charset="0"/>
                        </a:rPr>
                        <a:t>Phase 3 - SPAN - LOWELL - KOL</a:t>
                      </a:r>
                    </a:p>
                  </a:txBody>
                  <a:tcPr marL="9525" marR="9525" marT="9525" marB="0" anchor="b">
                    <a:lnL>
                      <a:noFill/>
                    </a:lnL>
                    <a:lnR>
                      <a:noFill/>
                    </a:lnR>
                    <a:lnT>
                      <a:noFill/>
                    </a:lnT>
                    <a:lnB>
                      <a:noFill/>
                    </a:lnB>
                    <a:solidFill>
                      <a:srgbClr val="E2EFDA"/>
                    </a:solidFill>
                  </a:tcPr>
                </a:tc>
                <a:tc>
                  <a:txBody>
                    <a:bodyPr/>
                    <a:lstStyle/>
                    <a:p>
                      <a:pPr algn="r" fontAlgn="b"/>
                      <a:r>
                        <a:rPr lang="en-US" sz="900" b="0" i="0" u="none" strike="noStrike">
                          <a:solidFill>
                            <a:srgbClr val="000000"/>
                          </a:solidFill>
                          <a:effectLst/>
                          <a:latin typeface="Calibri" panose="020F0502020204030204" pitchFamily="34" charset="0"/>
                        </a:rPr>
                        <a:t>28512</a:t>
                      </a:r>
                    </a:p>
                  </a:txBody>
                  <a:tcPr marL="9525" marR="9525" marT="9525" marB="0" anchor="b">
                    <a:lnL>
                      <a:noFill/>
                    </a:lnL>
                    <a:lnR>
                      <a:noFill/>
                    </a:lnR>
                    <a:lnT>
                      <a:noFill/>
                    </a:lnT>
                    <a:lnB>
                      <a:noFill/>
                    </a:lnB>
                    <a:solidFill>
                      <a:srgbClr val="E2EFDA"/>
                    </a:solidFill>
                  </a:tcPr>
                </a:tc>
                <a:tc>
                  <a:txBody>
                    <a:bodyPr/>
                    <a:lstStyle/>
                    <a:p>
                      <a:pPr algn="r" fontAlgn="b"/>
                      <a:r>
                        <a:rPr lang="en-US" sz="900" b="0" i="0" u="none" strike="noStrike">
                          <a:solidFill>
                            <a:srgbClr val="000000"/>
                          </a:solidFill>
                          <a:effectLst/>
                          <a:latin typeface="Calibri" panose="020F0502020204030204" pitchFamily="34" charset="0"/>
                        </a:rPr>
                        <a:t>28007</a:t>
                      </a:r>
                    </a:p>
                  </a:txBody>
                  <a:tcPr marL="9525" marR="9525" marT="9525" marB="0" anchor="b">
                    <a:lnL>
                      <a:noFill/>
                    </a:lnL>
                    <a:lnR>
                      <a:noFill/>
                    </a:lnR>
                    <a:lnT>
                      <a:noFill/>
                    </a:lnT>
                    <a:lnB>
                      <a:noFill/>
                    </a:lnB>
                    <a:solidFill>
                      <a:srgbClr val="E2EFDA"/>
                    </a:solidFill>
                  </a:tcPr>
                </a:tc>
                <a:tc>
                  <a:txBody>
                    <a:bodyPr/>
                    <a:lstStyle/>
                    <a:p>
                      <a:pPr algn="r" fontAlgn="b"/>
                      <a:r>
                        <a:rPr lang="en-US" sz="900" b="0" i="0" u="none" strike="noStrike">
                          <a:solidFill>
                            <a:srgbClr val="000000"/>
                          </a:solidFill>
                          <a:effectLst/>
                          <a:latin typeface="Calibri" panose="020F0502020204030204" pitchFamily="34" charset="0"/>
                        </a:rPr>
                        <a:t>40</a:t>
                      </a:r>
                    </a:p>
                  </a:txBody>
                  <a:tcPr marL="9525" marR="9525" marT="9525" marB="0" anchor="b">
                    <a:lnL>
                      <a:noFill/>
                    </a:lnL>
                    <a:lnR>
                      <a:noFill/>
                    </a:lnR>
                    <a:lnT>
                      <a:noFill/>
                    </a:lnT>
                    <a:lnB>
                      <a:noFill/>
                    </a:lnB>
                    <a:solidFill>
                      <a:srgbClr val="E2EFDA"/>
                    </a:solidFill>
                  </a:tcPr>
                </a:tc>
                <a:tc>
                  <a:txBody>
                    <a:bodyPr/>
                    <a:lstStyle/>
                    <a:p>
                      <a:pPr algn="r" fontAlgn="b"/>
                      <a:r>
                        <a:rPr lang="en-US" sz="900" b="0" i="0" u="none" strike="noStrike">
                          <a:solidFill>
                            <a:srgbClr val="000000"/>
                          </a:solidFill>
                          <a:effectLst/>
                          <a:latin typeface="Calibri" panose="020F0502020204030204" pitchFamily="34" charset="0"/>
                        </a:rPr>
                        <a:t>0.14%</a:t>
                      </a:r>
                    </a:p>
                  </a:txBody>
                  <a:tcPr marL="9525" marR="9525" marT="9525" marB="0" anchor="b">
                    <a:lnL>
                      <a:noFill/>
                    </a:lnL>
                    <a:lnR>
                      <a:noFill/>
                    </a:lnR>
                    <a:lnT>
                      <a:noFill/>
                    </a:lnT>
                    <a:lnB>
                      <a:noFill/>
                    </a:lnB>
                    <a:solidFill>
                      <a:srgbClr val="E2EFDA"/>
                    </a:solidFill>
                  </a:tcPr>
                </a:tc>
                <a:extLst>
                  <a:ext uri="{0D108BD9-81ED-4DB2-BD59-A6C34878D82A}">
                    <a16:rowId xmlns:a16="http://schemas.microsoft.com/office/drawing/2014/main" val="448823641"/>
                  </a:ext>
                </a:extLst>
              </a:tr>
              <a:tr h="190500">
                <a:tc>
                  <a:txBody>
                    <a:bodyPr/>
                    <a:lstStyle/>
                    <a:p>
                      <a:pPr algn="l" fontAlgn="b"/>
                      <a:r>
                        <a:rPr lang="en-US" sz="900" b="0" i="0" u="none" strike="noStrike">
                          <a:solidFill>
                            <a:srgbClr val="000000"/>
                          </a:solidFill>
                          <a:effectLst/>
                          <a:latin typeface="Calibri" panose="020F0502020204030204" pitchFamily="34" charset="0"/>
                        </a:rPr>
                        <a:t>Phase 3 - SPAN - LOWELL - PWLE</a:t>
                      </a:r>
                    </a:p>
                  </a:txBody>
                  <a:tcPr marL="9525" marR="9525" marT="9525" marB="0" anchor="b">
                    <a:lnL>
                      <a:noFill/>
                    </a:lnL>
                    <a:lnR>
                      <a:noFill/>
                    </a:lnR>
                    <a:lnT>
                      <a:noFill/>
                    </a:lnT>
                    <a:lnB>
                      <a:noFill/>
                    </a:lnB>
                    <a:solidFill>
                      <a:srgbClr val="E2EFDA"/>
                    </a:solidFill>
                  </a:tcPr>
                </a:tc>
                <a:tc>
                  <a:txBody>
                    <a:bodyPr/>
                    <a:lstStyle/>
                    <a:p>
                      <a:pPr algn="r" fontAlgn="b"/>
                      <a:r>
                        <a:rPr lang="en-US" sz="900" b="0" i="0" u="none" strike="noStrike">
                          <a:solidFill>
                            <a:srgbClr val="000000"/>
                          </a:solidFill>
                          <a:effectLst/>
                          <a:latin typeface="Calibri" panose="020F0502020204030204" pitchFamily="34" charset="0"/>
                        </a:rPr>
                        <a:t>51356</a:t>
                      </a:r>
                    </a:p>
                  </a:txBody>
                  <a:tcPr marL="9525" marR="9525" marT="9525" marB="0" anchor="b">
                    <a:lnL>
                      <a:noFill/>
                    </a:lnL>
                    <a:lnR>
                      <a:noFill/>
                    </a:lnR>
                    <a:lnT>
                      <a:noFill/>
                    </a:lnT>
                    <a:lnB>
                      <a:noFill/>
                    </a:lnB>
                    <a:solidFill>
                      <a:srgbClr val="E2EFDA"/>
                    </a:solidFill>
                  </a:tcPr>
                </a:tc>
                <a:tc>
                  <a:txBody>
                    <a:bodyPr/>
                    <a:lstStyle/>
                    <a:p>
                      <a:pPr algn="r" fontAlgn="b"/>
                      <a:r>
                        <a:rPr lang="en-US" sz="900" b="0" i="0" u="none" strike="noStrike">
                          <a:solidFill>
                            <a:srgbClr val="000000"/>
                          </a:solidFill>
                          <a:effectLst/>
                          <a:latin typeface="Calibri" panose="020F0502020204030204" pitchFamily="34" charset="0"/>
                        </a:rPr>
                        <a:t>50382</a:t>
                      </a:r>
                    </a:p>
                  </a:txBody>
                  <a:tcPr marL="9525" marR="9525" marT="9525" marB="0" anchor="b">
                    <a:lnL>
                      <a:noFill/>
                    </a:lnL>
                    <a:lnR>
                      <a:noFill/>
                    </a:lnR>
                    <a:lnT>
                      <a:noFill/>
                    </a:lnT>
                    <a:lnB>
                      <a:noFill/>
                    </a:lnB>
                    <a:solidFill>
                      <a:srgbClr val="E2EFDA"/>
                    </a:solidFill>
                  </a:tcPr>
                </a:tc>
                <a:tc>
                  <a:txBody>
                    <a:bodyPr/>
                    <a:lstStyle/>
                    <a:p>
                      <a:pPr algn="r" fontAlgn="b"/>
                      <a:r>
                        <a:rPr lang="en-US" sz="900" b="0" i="0" u="none" strike="noStrike">
                          <a:solidFill>
                            <a:srgbClr val="000000"/>
                          </a:solidFill>
                          <a:effectLst/>
                          <a:latin typeface="Calibri" panose="020F0502020204030204" pitchFamily="34" charset="0"/>
                        </a:rPr>
                        <a:t>67</a:t>
                      </a:r>
                    </a:p>
                  </a:txBody>
                  <a:tcPr marL="9525" marR="9525" marT="9525" marB="0" anchor="b">
                    <a:lnL>
                      <a:noFill/>
                    </a:lnL>
                    <a:lnR>
                      <a:noFill/>
                    </a:lnR>
                    <a:lnT>
                      <a:noFill/>
                    </a:lnT>
                    <a:lnB>
                      <a:noFill/>
                    </a:lnB>
                    <a:solidFill>
                      <a:srgbClr val="E2EFDA"/>
                    </a:solidFill>
                  </a:tcPr>
                </a:tc>
                <a:tc>
                  <a:txBody>
                    <a:bodyPr/>
                    <a:lstStyle/>
                    <a:p>
                      <a:pPr algn="r" fontAlgn="b"/>
                      <a:r>
                        <a:rPr lang="en-US" sz="900" b="0" i="0" u="none" strike="noStrike">
                          <a:solidFill>
                            <a:srgbClr val="000000"/>
                          </a:solidFill>
                          <a:effectLst/>
                          <a:latin typeface="Calibri" panose="020F0502020204030204" pitchFamily="34" charset="0"/>
                        </a:rPr>
                        <a:t>0.13%</a:t>
                      </a:r>
                    </a:p>
                  </a:txBody>
                  <a:tcPr marL="9525" marR="9525" marT="9525" marB="0" anchor="b">
                    <a:lnL>
                      <a:noFill/>
                    </a:lnL>
                    <a:lnR>
                      <a:noFill/>
                    </a:lnR>
                    <a:lnT>
                      <a:noFill/>
                    </a:lnT>
                    <a:lnB>
                      <a:noFill/>
                    </a:lnB>
                    <a:solidFill>
                      <a:srgbClr val="E2EFDA"/>
                    </a:solidFill>
                  </a:tcPr>
                </a:tc>
                <a:extLst>
                  <a:ext uri="{0D108BD9-81ED-4DB2-BD59-A6C34878D82A}">
                    <a16:rowId xmlns:a16="http://schemas.microsoft.com/office/drawing/2014/main" val="3429777619"/>
                  </a:ext>
                </a:extLst>
              </a:tr>
              <a:tr h="190500">
                <a:tc>
                  <a:txBody>
                    <a:bodyPr/>
                    <a:lstStyle/>
                    <a:p>
                      <a:pPr algn="l" fontAlgn="b"/>
                      <a:r>
                        <a:rPr lang="en-US" sz="900" b="0" i="0" u="none" strike="noStrike">
                          <a:solidFill>
                            <a:srgbClr val="000000"/>
                          </a:solidFill>
                          <a:effectLst/>
                          <a:latin typeface="Calibri" panose="020F0502020204030204" pitchFamily="34" charset="0"/>
                        </a:rPr>
                        <a:t>Phase 3 - SPAN - PLYMOUTH - KOL</a:t>
                      </a:r>
                    </a:p>
                  </a:txBody>
                  <a:tcPr marL="9525" marR="9525" marT="9525" marB="0" anchor="b">
                    <a:lnL>
                      <a:noFill/>
                    </a:lnL>
                    <a:lnR>
                      <a:noFill/>
                    </a:lnR>
                    <a:lnT>
                      <a:noFill/>
                    </a:lnT>
                    <a:lnB>
                      <a:noFill/>
                    </a:lnB>
                    <a:solidFill>
                      <a:srgbClr val="D9E1F2"/>
                    </a:solidFill>
                  </a:tcPr>
                </a:tc>
                <a:tc>
                  <a:txBody>
                    <a:bodyPr/>
                    <a:lstStyle/>
                    <a:p>
                      <a:pPr algn="r" fontAlgn="b"/>
                      <a:r>
                        <a:rPr lang="en-US" sz="900" b="0" i="0" u="none" strike="noStrike">
                          <a:solidFill>
                            <a:srgbClr val="000000"/>
                          </a:solidFill>
                          <a:effectLst/>
                          <a:latin typeface="Calibri" panose="020F0502020204030204" pitchFamily="34" charset="0"/>
                        </a:rPr>
                        <a:t>679</a:t>
                      </a:r>
                    </a:p>
                  </a:txBody>
                  <a:tcPr marL="9525" marR="9525" marT="9525" marB="0" anchor="b">
                    <a:lnL>
                      <a:noFill/>
                    </a:lnL>
                    <a:lnR>
                      <a:noFill/>
                    </a:lnR>
                    <a:lnT>
                      <a:noFill/>
                    </a:lnT>
                    <a:lnB>
                      <a:noFill/>
                    </a:lnB>
                    <a:solidFill>
                      <a:srgbClr val="D9E1F2"/>
                    </a:solidFill>
                  </a:tcPr>
                </a:tc>
                <a:tc>
                  <a:txBody>
                    <a:bodyPr/>
                    <a:lstStyle/>
                    <a:p>
                      <a:pPr algn="r" fontAlgn="b"/>
                      <a:r>
                        <a:rPr lang="en-US" sz="900" b="0" i="0" u="none" strike="noStrike">
                          <a:solidFill>
                            <a:srgbClr val="000000"/>
                          </a:solidFill>
                          <a:effectLst/>
                          <a:latin typeface="Calibri" panose="020F0502020204030204" pitchFamily="34" charset="0"/>
                        </a:rPr>
                        <a:t>671</a:t>
                      </a:r>
                    </a:p>
                  </a:txBody>
                  <a:tcPr marL="9525" marR="9525" marT="9525" marB="0" anchor="b">
                    <a:lnL>
                      <a:noFill/>
                    </a:lnL>
                    <a:lnR>
                      <a:noFill/>
                    </a:lnR>
                    <a:lnT>
                      <a:noFill/>
                    </a:lnT>
                    <a:lnB>
                      <a:noFill/>
                    </a:lnB>
                    <a:solidFill>
                      <a:srgbClr val="D9E1F2"/>
                    </a:solidFill>
                  </a:tcPr>
                </a:tc>
                <a:tc>
                  <a:txBody>
                    <a:bodyPr/>
                    <a:lstStyle/>
                    <a:p>
                      <a:pPr algn="r" fontAlgn="b"/>
                      <a:r>
                        <a:rPr lang="en-US" sz="900" b="0" i="0" u="none" strike="noStrike">
                          <a:solidFill>
                            <a:srgbClr val="000000"/>
                          </a:solidFill>
                          <a:effectLst/>
                          <a:latin typeface="Calibri" panose="020F0502020204030204" pitchFamily="34" charset="0"/>
                        </a:rPr>
                        <a:t>1</a:t>
                      </a:r>
                    </a:p>
                  </a:txBody>
                  <a:tcPr marL="9525" marR="9525" marT="9525" marB="0" anchor="b">
                    <a:lnL>
                      <a:noFill/>
                    </a:lnL>
                    <a:lnR>
                      <a:noFill/>
                    </a:lnR>
                    <a:lnT>
                      <a:noFill/>
                    </a:lnT>
                    <a:lnB>
                      <a:noFill/>
                    </a:lnB>
                    <a:solidFill>
                      <a:srgbClr val="D9E1F2"/>
                    </a:solidFill>
                  </a:tcPr>
                </a:tc>
                <a:tc>
                  <a:txBody>
                    <a:bodyPr/>
                    <a:lstStyle/>
                    <a:p>
                      <a:pPr algn="r" fontAlgn="b"/>
                      <a:r>
                        <a:rPr lang="en-US" sz="900" b="0" i="0" u="none" strike="noStrike">
                          <a:solidFill>
                            <a:srgbClr val="000000"/>
                          </a:solidFill>
                          <a:effectLst/>
                          <a:latin typeface="Calibri" panose="020F0502020204030204" pitchFamily="34" charset="0"/>
                        </a:rPr>
                        <a:t>0.15%</a:t>
                      </a:r>
                    </a:p>
                  </a:txBody>
                  <a:tcPr marL="9525" marR="9525" marT="9525" marB="0" anchor="b">
                    <a:lnL>
                      <a:noFill/>
                    </a:lnL>
                    <a:lnR>
                      <a:noFill/>
                    </a:lnR>
                    <a:lnT>
                      <a:noFill/>
                    </a:lnT>
                    <a:lnB>
                      <a:noFill/>
                    </a:lnB>
                    <a:solidFill>
                      <a:srgbClr val="D9E1F2"/>
                    </a:solidFill>
                  </a:tcPr>
                </a:tc>
                <a:extLst>
                  <a:ext uri="{0D108BD9-81ED-4DB2-BD59-A6C34878D82A}">
                    <a16:rowId xmlns:a16="http://schemas.microsoft.com/office/drawing/2014/main" val="3596746538"/>
                  </a:ext>
                </a:extLst>
              </a:tr>
              <a:tr h="190500">
                <a:tc>
                  <a:txBody>
                    <a:bodyPr/>
                    <a:lstStyle/>
                    <a:p>
                      <a:pPr algn="l" fontAlgn="b"/>
                      <a:r>
                        <a:rPr lang="en-US" sz="900" b="0" i="0" u="none" strike="noStrike">
                          <a:solidFill>
                            <a:srgbClr val="000000"/>
                          </a:solidFill>
                          <a:effectLst/>
                          <a:latin typeface="Calibri" panose="020F0502020204030204" pitchFamily="34" charset="0"/>
                        </a:rPr>
                        <a:t>Phase 3 - SPAN - PLYMOUTH - PWLE</a:t>
                      </a:r>
                    </a:p>
                  </a:txBody>
                  <a:tcPr marL="9525" marR="9525" marT="9525" marB="0" anchor="b">
                    <a:lnL>
                      <a:noFill/>
                    </a:lnL>
                    <a:lnR>
                      <a:noFill/>
                    </a:lnR>
                    <a:lnT>
                      <a:noFill/>
                    </a:lnT>
                    <a:lnB>
                      <a:noFill/>
                    </a:lnB>
                    <a:solidFill>
                      <a:srgbClr val="D9E1F2"/>
                    </a:solidFill>
                  </a:tcPr>
                </a:tc>
                <a:tc>
                  <a:txBody>
                    <a:bodyPr/>
                    <a:lstStyle/>
                    <a:p>
                      <a:pPr algn="r" fontAlgn="b"/>
                      <a:r>
                        <a:rPr lang="en-US" sz="900" b="0" i="0" u="none" strike="noStrike">
                          <a:solidFill>
                            <a:srgbClr val="000000"/>
                          </a:solidFill>
                          <a:effectLst/>
                          <a:latin typeface="Calibri" panose="020F0502020204030204" pitchFamily="34" charset="0"/>
                        </a:rPr>
                        <a:t>1792</a:t>
                      </a:r>
                    </a:p>
                  </a:txBody>
                  <a:tcPr marL="9525" marR="9525" marT="9525" marB="0" anchor="b">
                    <a:lnL>
                      <a:noFill/>
                    </a:lnL>
                    <a:lnR>
                      <a:noFill/>
                    </a:lnR>
                    <a:lnT>
                      <a:noFill/>
                    </a:lnT>
                    <a:lnB>
                      <a:noFill/>
                    </a:lnB>
                    <a:solidFill>
                      <a:srgbClr val="D9E1F2"/>
                    </a:solidFill>
                  </a:tcPr>
                </a:tc>
                <a:tc>
                  <a:txBody>
                    <a:bodyPr/>
                    <a:lstStyle/>
                    <a:p>
                      <a:pPr algn="r" fontAlgn="b"/>
                      <a:r>
                        <a:rPr lang="en-US" sz="900" b="0" i="0" u="none" strike="noStrike">
                          <a:solidFill>
                            <a:srgbClr val="000000"/>
                          </a:solidFill>
                          <a:effectLst/>
                          <a:latin typeface="Calibri" panose="020F0502020204030204" pitchFamily="34" charset="0"/>
                        </a:rPr>
                        <a:t>1765</a:t>
                      </a:r>
                    </a:p>
                  </a:txBody>
                  <a:tcPr marL="9525" marR="9525" marT="9525" marB="0" anchor="b">
                    <a:lnL>
                      <a:noFill/>
                    </a:lnL>
                    <a:lnR>
                      <a:noFill/>
                    </a:lnR>
                    <a:lnT>
                      <a:noFill/>
                    </a:lnT>
                    <a:lnB>
                      <a:noFill/>
                    </a:lnB>
                    <a:solidFill>
                      <a:srgbClr val="D9E1F2"/>
                    </a:solidFill>
                  </a:tcPr>
                </a:tc>
                <a:tc>
                  <a:txBody>
                    <a:bodyPr/>
                    <a:lstStyle/>
                    <a:p>
                      <a:pPr algn="r" fontAlgn="b"/>
                      <a:r>
                        <a:rPr lang="en-US" sz="900" b="0" i="0" u="none" strike="noStrike">
                          <a:solidFill>
                            <a:srgbClr val="000000"/>
                          </a:solidFill>
                          <a:effectLst/>
                          <a:latin typeface="Calibri" panose="020F0502020204030204" pitchFamily="34" charset="0"/>
                        </a:rPr>
                        <a:t>3</a:t>
                      </a:r>
                    </a:p>
                  </a:txBody>
                  <a:tcPr marL="9525" marR="9525" marT="9525" marB="0" anchor="b">
                    <a:lnL>
                      <a:noFill/>
                    </a:lnL>
                    <a:lnR>
                      <a:noFill/>
                    </a:lnR>
                    <a:lnT>
                      <a:noFill/>
                    </a:lnT>
                    <a:lnB>
                      <a:noFill/>
                    </a:lnB>
                    <a:solidFill>
                      <a:srgbClr val="D9E1F2"/>
                    </a:solidFill>
                  </a:tcPr>
                </a:tc>
                <a:tc>
                  <a:txBody>
                    <a:bodyPr/>
                    <a:lstStyle/>
                    <a:p>
                      <a:pPr algn="r" fontAlgn="b"/>
                      <a:r>
                        <a:rPr lang="en-US" sz="900" b="0" i="0" u="none" strike="noStrike">
                          <a:solidFill>
                            <a:srgbClr val="000000"/>
                          </a:solidFill>
                          <a:effectLst/>
                          <a:latin typeface="Calibri" panose="020F0502020204030204" pitchFamily="34" charset="0"/>
                        </a:rPr>
                        <a:t>0.17%</a:t>
                      </a:r>
                    </a:p>
                  </a:txBody>
                  <a:tcPr marL="9525" marR="9525" marT="9525" marB="0" anchor="b">
                    <a:lnL>
                      <a:noFill/>
                    </a:lnL>
                    <a:lnR>
                      <a:noFill/>
                    </a:lnR>
                    <a:lnT>
                      <a:noFill/>
                    </a:lnT>
                    <a:lnB>
                      <a:noFill/>
                    </a:lnB>
                    <a:solidFill>
                      <a:srgbClr val="D9E1F2"/>
                    </a:solidFill>
                  </a:tcPr>
                </a:tc>
                <a:extLst>
                  <a:ext uri="{0D108BD9-81ED-4DB2-BD59-A6C34878D82A}">
                    <a16:rowId xmlns:a16="http://schemas.microsoft.com/office/drawing/2014/main" val="3020193392"/>
                  </a:ext>
                </a:extLst>
              </a:tr>
              <a:tr h="190500">
                <a:tc>
                  <a:txBody>
                    <a:bodyPr/>
                    <a:lstStyle/>
                    <a:p>
                      <a:pPr algn="l" fontAlgn="b"/>
                      <a:r>
                        <a:rPr lang="en-US" sz="900" b="0" i="0" u="none" strike="noStrike">
                          <a:solidFill>
                            <a:srgbClr val="000000"/>
                          </a:solidFill>
                          <a:effectLst/>
                          <a:latin typeface="Calibri" panose="020F0502020204030204" pitchFamily="34" charset="0"/>
                        </a:rPr>
                        <a:t>Phase 3 - SPAN - SALEM - KOL</a:t>
                      </a:r>
                    </a:p>
                  </a:txBody>
                  <a:tcPr marL="9525" marR="9525" marT="9525" marB="0" anchor="b">
                    <a:lnL>
                      <a:noFill/>
                    </a:lnL>
                    <a:lnR>
                      <a:noFill/>
                    </a:lnR>
                    <a:lnT>
                      <a:noFill/>
                    </a:lnT>
                    <a:lnB>
                      <a:noFill/>
                    </a:lnB>
                    <a:solidFill>
                      <a:srgbClr val="FFF2CC"/>
                    </a:solidFill>
                  </a:tcPr>
                </a:tc>
                <a:tc>
                  <a:txBody>
                    <a:bodyPr/>
                    <a:lstStyle/>
                    <a:p>
                      <a:pPr algn="r" fontAlgn="b"/>
                      <a:r>
                        <a:rPr lang="en-US" sz="900" b="0" i="0" u="none" strike="noStrike">
                          <a:solidFill>
                            <a:srgbClr val="000000"/>
                          </a:solidFill>
                          <a:effectLst/>
                          <a:latin typeface="Calibri" panose="020F0502020204030204" pitchFamily="34" charset="0"/>
                        </a:rPr>
                        <a:t>8306</a:t>
                      </a:r>
                    </a:p>
                  </a:txBody>
                  <a:tcPr marL="9525" marR="9525" marT="9525" marB="0" anchor="b">
                    <a:lnL>
                      <a:noFill/>
                    </a:lnL>
                    <a:lnR>
                      <a:noFill/>
                    </a:lnR>
                    <a:lnT>
                      <a:noFill/>
                    </a:lnT>
                    <a:lnB>
                      <a:noFill/>
                    </a:lnB>
                    <a:solidFill>
                      <a:srgbClr val="FFF2CC"/>
                    </a:solidFill>
                  </a:tcPr>
                </a:tc>
                <a:tc>
                  <a:txBody>
                    <a:bodyPr/>
                    <a:lstStyle/>
                    <a:p>
                      <a:pPr algn="r" fontAlgn="b"/>
                      <a:r>
                        <a:rPr lang="en-US" sz="900" b="0" i="0" u="none" strike="noStrike">
                          <a:solidFill>
                            <a:srgbClr val="000000"/>
                          </a:solidFill>
                          <a:effectLst/>
                          <a:latin typeface="Calibri" panose="020F0502020204030204" pitchFamily="34" charset="0"/>
                        </a:rPr>
                        <a:t>8189</a:t>
                      </a:r>
                    </a:p>
                  </a:txBody>
                  <a:tcPr marL="9525" marR="9525" marT="9525" marB="0" anchor="b">
                    <a:lnL>
                      <a:noFill/>
                    </a:lnL>
                    <a:lnR>
                      <a:noFill/>
                    </a:lnR>
                    <a:lnT>
                      <a:noFill/>
                    </a:lnT>
                    <a:lnB>
                      <a:noFill/>
                    </a:lnB>
                    <a:solidFill>
                      <a:srgbClr val="FFF2CC"/>
                    </a:solidFill>
                  </a:tcPr>
                </a:tc>
                <a:tc>
                  <a:txBody>
                    <a:bodyPr/>
                    <a:lstStyle/>
                    <a:p>
                      <a:pPr algn="r" fontAlgn="b"/>
                      <a:r>
                        <a:rPr lang="en-US" sz="900" b="0" i="0" u="none" strike="noStrike">
                          <a:solidFill>
                            <a:srgbClr val="000000"/>
                          </a:solidFill>
                          <a:effectLst/>
                          <a:latin typeface="Calibri" panose="020F0502020204030204" pitchFamily="34" charset="0"/>
                        </a:rPr>
                        <a:t>8</a:t>
                      </a:r>
                    </a:p>
                  </a:txBody>
                  <a:tcPr marL="9525" marR="9525" marT="9525" marB="0" anchor="b">
                    <a:lnL>
                      <a:noFill/>
                    </a:lnL>
                    <a:lnR>
                      <a:noFill/>
                    </a:lnR>
                    <a:lnT>
                      <a:noFill/>
                    </a:lnT>
                    <a:lnB>
                      <a:noFill/>
                    </a:lnB>
                    <a:solidFill>
                      <a:srgbClr val="FFF2CC"/>
                    </a:solidFill>
                  </a:tcPr>
                </a:tc>
                <a:tc>
                  <a:txBody>
                    <a:bodyPr/>
                    <a:lstStyle/>
                    <a:p>
                      <a:pPr algn="r" fontAlgn="b"/>
                      <a:r>
                        <a:rPr lang="en-US" sz="900" b="0" i="0" u="none" strike="noStrike">
                          <a:solidFill>
                            <a:srgbClr val="000000"/>
                          </a:solidFill>
                          <a:effectLst/>
                          <a:latin typeface="Calibri" panose="020F0502020204030204" pitchFamily="34" charset="0"/>
                        </a:rPr>
                        <a:t>0.10%</a:t>
                      </a:r>
                    </a:p>
                  </a:txBody>
                  <a:tcPr marL="9525" marR="9525" marT="9525" marB="0" anchor="b">
                    <a:lnL>
                      <a:noFill/>
                    </a:lnL>
                    <a:lnR>
                      <a:noFill/>
                    </a:lnR>
                    <a:lnT>
                      <a:noFill/>
                    </a:lnT>
                    <a:lnB>
                      <a:noFill/>
                    </a:lnB>
                    <a:solidFill>
                      <a:srgbClr val="FFF2CC"/>
                    </a:solidFill>
                  </a:tcPr>
                </a:tc>
                <a:extLst>
                  <a:ext uri="{0D108BD9-81ED-4DB2-BD59-A6C34878D82A}">
                    <a16:rowId xmlns:a16="http://schemas.microsoft.com/office/drawing/2014/main" val="1488745337"/>
                  </a:ext>
                </a:extLst>
              </a:tr>
              <a:tr h="190500">
                <a:tc>
                  <a:txBody>
                    <a:bodyPr/>
                    <a:lstStyle/>
                    <a:p>
                      <a:pPr algn="l" fontAlgn="b"/>
                      <a:r>
                        <a:rPr lang="en-US" sz="900" b="0" i="0" u="none" strike="noStrike">
                          <a:solidFill>
                            <a:srgbClr val="000000"/>
                          </a:solidFill>
                          <a:effectLst/>
                          <a:latin typeface="Calibri" panose="020F0502020204030204" pitchFamily="34" charset="0"/>
                        </a:rPr>
                        <a:t>Phase 3 - SPAN - SALEM - PWLE</a:t>
                      </a:r>
                    </a:p>
                  </a:txBody>
                  <a:tcPr marL="9525" marR="9525" marT="9525" marB="0" anchor="b">
                    <a:lnL>
                      <a:noFill/>
                    </a:lnL>
                    <a:lnR>
                      <a:noFill/>
                    </a:lnR>
                    <a:lnT>
                      <a:noFill/>
                    </a:lnT>
                    <a:lnB>
                      <a:noFill/>
                    </a:lnB>
                    <a:solidFill>
                      <a:srgbClr val="FFF2CC"/>
                    </a:solidFill>
                  </a:tcPr>
                </a:tc>
                <a:tc>
                  <a:txBody>
                    <a:bodyPr/>
                    <a:lstStyle/>
                    <a:p>
                      <a:pPr algn="r" fontAlgn="b"/>
                      <a:r>
                        <a:rPr lang="en-US" sz="900" b="0" i="0" u="none" strike="noStrike">
                          <a:solidFill>
                            <a:srgbClr val="000000"/>
                          </a:solidFill>
                          <a:effectLst/>
                          <a:latin typeface="Calibri" panose="020F0502020204030204" pitchFamily="34" charset="0"/>
                        </a:rPr>
                        <a:t>20750</a:t>
                      </a:r>
                    </a:p>
                  </a:txBody>
                  <a:tcPr marL="9525" marR="9525" marT="9525" marB="0" anchor="b">
                    <a:lnL>
                      <a:noFill/>
                    </a:lnL>
                    <a:lnR>
                      <a:noFill/>
                    </a:lnR>
                    <a:lnT>
                      <a:noFill/>
                    </a:lnT>
                    <a:lnB>
                      <a:noFill/>
                    </a:lnB>
                    <a:solidFill>
                      <a:srgbClr val="FFF2CC"/>
                    </a:solidFill>
                  </a:tcPr>
                </a:tc>
                <a:tc>
                  <a:txBody>
                    <a:bodyPr/>
                    <a:lstStyle/>
                    <a:p>
                      <a:pPr algn="r" fontAlgn="b"/>
                      <a:r>
                        <a:rPr lang="en-US" sz="900" b="0" i="0" u="none" strike="noStrike">
                          <a:solidFill>
                            <a:srgbClr val="000000"/>
                          </a:solidFill>
                          <a:effectLst/>
                          <a:latin typeface="Calibri" panose="020F0502020204030204" pitchFamily="34" charset="0"/>
                        </a:rPr>
                        <a:t>20335</a:t>
                      </a:r>
                    </a:p>
                  </a:txBody>
                  <a:tcPr marL="9525" marR="9525" marT="9525" marB="0" anchor="b">
                    <a:lnL>
                      <a:noFill/>
                    </a:lnL>
                    <a:lnR>
                      <a:noFill/>
                    </a:lnR>
                    <a:lnT>
                      <a:noFill/>
                    </a:lnT>
                    <a:lnB>
                      <a:noFill/>
                    </a:lnB>
                    <a:solidFill>
                      <a:srgbClr val="FFF2CC"/>
                    </a:solidFill>
                  </a:tcPr>
                </a:tc>
                <a:tc>
                  <a:txBody>
                    <a:bodyPr/>
                    <a:lstStyle/>
                    <a:p>
                      <a:pPr algn="r" fontAlgn="b"/>
                      <a:r>
                        <a:rPr lang="en-US" sz="900" b="0" i="0" u="none" strike="noStrike">
                          <a:solidFill>
                            <a:srgbClr val="000000"/>
                          </a:solidFill>
                          <a:effectLst/>
                          <a:latin typeface="Calibri" panose="020F0502020204030204" pitchFamily="34" charset="0"/>
                        </a:rPr>
                        <a:t>21</a:t>
                      </a:r>
                    </a:p>
                  </a:txBody>
                  <a:tcPr marL="9525" marR="9525" marT="9525" marB="0" anchor="b">
                    <a:lnL>
                      <a:noFill/>
                    </a:lnL>
                    <a:lnR>
                      <a:noFill/>
                    </a:lnR>
                    <a:lnT>
                      <a:noFill/>
                    </a:lnT>
                    <a:lnB>
                      <a:noFill/>
                    </a:lnB>
                    <a:solidFill>
                      <a:srgbClr val="FFF2CC"/>
                    </a:solidFill>
                  </a:tcPr>
                </a:tc>
                <a:tc>
                  <a:txBody>
                    <a:bodyPr/>
                    <a:lstStyle/>
                    <a:p>
                      <a:pPr algn="r" fontAlgn="b"/>
                      <a:r>
                        <a:rPr lang="en-US" sz="900" b="0" i="0" u="none" strike="noStrike">
                          <a:solidFill>
                            <a:srgbClr val="000000"/>
                          </a:solidFill>
                          <a:effectLst/>
                          <a:latin typeface="Calibri" panose="020F0502020204030204" pitchFamily="34" charset="0"/>
                        </a:rPr>
                        <a:t>0.10%</a:t>
                      </a:r>
                    </a:p>
                  </a:txBody>
                  <a:tcPr marL="9525" marR="9525" marT="9525" marB="0" anchor="b">
                    <a:lnL>
                      <a:noFill/>
                    </a:lnL>
                    <a:lnR>
                      <a:noFill/>
                    </a:lnR>
                    <a:lnT>
                      <a:noFill/>
                    </a:lnT>
                    <a:lnB>
                      <a:noFill/>
                    </a:lnB>
                    <a:solidFill>
                      <a:srgbClr val="FFF2CC"/>
                    </a:solidFill>
                  </a:tcPr>
                </a:tc>
                <a:extLst>
                  <a:ext uri="{0D108BD9-81ED-4DB2-BD59-A6C34878D82A}">
                    <a16:rowId xmlns:a16="http://schemas.microsoft.com/office/drawing/2014/main" val="152127245"/>
                  </a:ext>
                </a:extLst>
              </a:tr>
              <a:tr h="190500">
                <a:tc>
                  <a:txBody>
                    <a:bodyPr/>
                    <a:lstStyle/>
                    <a:p>
                      <a:pPr algn="l" fontAlgn="b"/>
                      <a:r>
                        <a:rPr lang="de-DE" sz="900" b="0" i="0" u="none" strike="noStrike">
                          <a:solidFill>
                            <a:srgbClr val="000000"/>
                          </a:solidFill>
                          <a:effectLst/>
                          <a:latin typeface="Calibri" panose="020F0502020204030204" pitchFamily="34" charset="0"/>
                        </a:rPr>
                        <a:t>Phase 3 - SPAN - SANDWICH - KOL</a:t>
                      </a:r>
                    </a:p>
                  </a:txBody>
                  <a:tcPr marL="9525" marR="9525" marT="9525" marB="0" anchor="b">
                    <a:lnL>
                      <a:noFill/>
                    </a:lnL>
                    <a:lnR>
                      <a:noFill/>
                    </a:lnR>
                    <a:lnT>
                      <a:noFill/>
                    </a:lnT>
                    <a:lnB>
                      <a:noFill/>
                    </a:lnB>
                    <a:solidFill>
                      <a:srgbClr val="F4B084"/>
                    </a:solidFill>
                  </a:tcPr>
                </a:tc>
                <a:tc>
                  <a:txBody>
                    <a:bodyPr/>
                    <a:lstStyle/>
                    <a:p>
                      <a:pPr algn="r" fontAlgn="b"/>
                      <a:r>
                        <a:rPr lang="en-US" sz="900" b="0" i="0" u="none" strike="noStrike">
                          <a:solidFill>
                            <a:srgbClr val="000000"/>
                          </a:solidFill>
                          <a:effectLst/>
                          <a:latin typeface="Calibri" panose="020F0502020204030204" pitchFamily="34" charset="0"/>
                        </a:rPr>
                        <a:t>107</a:t>
                      </a:r>
                    </a:p>
                  </a:txBody>
                  <a:tcPr marL="9525" marR="9525" marT="9525" marB="0" anchor="b">
                    <a:lnL>
                      <a:noFill/>
                    </a:lnL>
                    <a:lnR>
                      <a:noFill/>
                    </a:lnR>
                    <a:lnT>
                      <a:noFill/>
                    </a:lnT>
                    <a:lnB>
                      <a:noFill/>
                    </a:lnB>
                    <a:solidFill>
                      <a:srgbClr val="F4B084"/>
                    </a:solidFill>
                  </a:tcPr>
                </a:tc>
                <a:tc>
                  <a:txBody>
                    <a:bodyPr/>
                    <a:lstStyle/>
                    <a:p>
                      <a:pPr algn="r" fontAlgn="b"/>
                      <a:r>
                        <a:rPr lang="en-US" sz="900" b="0" i="0" u="none" strike="noStrike">
                          <a:solidFill>
                            <a:srgbClr val="000000"/>
                          </a:solidFill>
                          <a:effectLst/>
                          <a:latin typeface="Calibri" panose="020F0502020204030204" pitchFamily="34" charset="0"/>
                        </a:rPr>
                        <a:t>106</a:t>
                      </a:r>
                    </a:p>
                  </a:txBody>
                  <a:tcPr marL="9525" marR="9525" marT="9525" marB="0" anchor="b">
                    <a:lnL>
                      <a:noFill/>
                    </a:lnL>
                    <a:lnR>
                      <a:noFill/>
                    </a:lnR>
                    <a:lnT>
                      <a:noFill/>
                    </a:lnT>
                    <a:lnB>
                      <a:noFill/>
                    </a:lnB>
                    <a:solidFill>
                      <a:srgbClr val="F4B084"/>
                    </a:solidFill>
                  </a:tcPr>
                </a:tc>
                <a:tc>
                  <a:txBody>
                    <a:bodyPr/>
                    <a:lstStyle/>
                    <a:p>
                      <a:pPr algn="r" fontAlgn="b"/>
                      <a:r>
                        <a:rPr lang="en-US" sz="900" b="0" i="0" u="none" strike="noStrike">
                          <a:solidFill>
                            <a:srgbClr val="000000"/>
                          </a:solidFill>
                          <a:effectLst/>
                          <a:latin typeface="Calibri" panose="020F0502020204030204" pitchFamily="34" charset="0"/>
                        </a:rPr>
                        <a:t>0</a:t>
                      </a:r>
                    </a:p>
                  </a:txBody>
                  <a:tcPr marL="9525" marR="9525" marT="9525" marB="0" anchor="b">
                    <a:lnL>
                      <a:noFill/>
                    </a:lnL>
                    <a:lnR>
                      <a:noFill/>
                    </a:lnR>
                    <a:lnT>
                      <a:noFill/>
                    </a:lnT>
                    <a:lnB>
                      <a:noFill/>
                    </a:lnB>
                    <a:solidFill>
                      <a:srgbClr val="F4B084"/>
                    </a:solidFill>
                  </a:tcPr>
                </a:tc>
                <a:tc>
                  <a:txBody>
                    <a:bodyPr/>
                    <a:lstStyle/>
                    <a:p>
                      <a:pPr algn="r" fontAlgn="b"/>
                      <a:r>
                        <a:rPr lang="en-US" sz="900" b="0" i="0" u="none" strike="noStrike">
                          <a:solidFill>
                            <a:srgbClr val="000000"/>
                          </a:solidFill>
                          <a:effectLst/>
                          <a:latin typeface="Calibri" panose="020F0502020204030204" pitchFamily="34" charset="0"/>
                        </a:rPr>
                        <a:t>0.00%</a:t>
                      </a:r>
                    </a:p>
                  </a:txBody>
                  <a:tcPr marL="9525" marR="9525" marT="9525" marB="0" anchor="b">
                    <a:lnL>
                      <a:noFill/>
                    </a:lnL>
                    <a:lnR>
                      <a:noFill/>
                    </a:lnR>
                    <a:lnT>
                      <a:noFill/>
                    </a:lnT>
                    <a:lnB>
                      <a:noFill/>
                    </a:lnB>
                    <a:solidFill>
                      <a:srgbClr val="F4B084"/>
                    </a:solidFill>
                  </a:tcPr>
                </a:tc>
                <a:extLst>
                  <a:ext uri="{0D108BD9-81ED-4DB2-BD59-A6C34878D82A}">
                    <a16:rowId xmlns:a16="http://schemas.microsoft.com/office/drawing/2014/main" val="2868709258"/>
                  </a:ext>
                </a:extLst>
              </a:tr>
              <a:tr h="190500">
                <a:tc>
                  <a:txBody>
                    <a:bodyPr/>
                    <a:lstStyle/>
                    <a:p>
                      <a:pPr algn="l" fontAlgn="b"/>
                      <a:r>
                        <a:rPr lang="de-DE" sz="900" b="0" i="0" u="none" strike="noStrike">
                          <a:solidFill>
                            <a:srgbClr val="000000"/>
                          </a:solidFill>
                          <a:effectLst/>
                          <a:latin typeface="Calibri" panose="020F0502020204030204" pitchFamily="34" charset="0"/>
                        </a:rPr>
                        <a:t>Phase 3 - SPAN - SANDWICH - PWLE</a:t>
                      </a:r>
                    </a:p>
                  </a:txBody>
                  <a:tcPr marL="9525" marR="9525" marT="9525" marB="0" anchor="b">
                    <a:lnL>
                      <a:noFill/>
                    </a:lnL>
                    <a:lnR>
                      <a:noFill/>
                    </a:lnR>
                    <a:lnT>
                      <a:noFill/>
                    </a:lnT>
                    <a:lnB>
                      <a:noFill/>
                    </a:lnB>
                    <a:solidFill>
                      <a:srgbClr val="F4B084"/>
                    </a:solidFill>
                  </a:tcPr>
                </a:tc>
                <a:tc>
                  <a:txBody>
                    <a:bodyPr/>
                    <a:lstStyle/>
                    <a:p>
                      <a:pPr algn="r" fontAlgn="b"/>
                      <a:r>
                        <a:rPr lang="en-US" sz="900" b="0" i="0" u="none" strike="noStrike">
                          <a:solidFill>
                            <a:srgbClr val="000000"/>
                          </a:solidFill>
                          <a:effectLst/>
                          <a:latin typeface="Calibri" panose="020F0502020204030204" pitchFamily="34" charset="0"/>
                        </a:rPr>
                        <a:t>170</a:t>
                      </a:r>
                    </a:p>
                  </a:txBody>
                  <a:tcPr marL="9525" marR="9525" marT="9525" marB="0" anchor="b">
                    <a:lnL>
                      <a:noFill/>
                    </a:lnL>
                    <a:lnR>
                      <a:noFill/>
                    </a:lnR>
                    <a:lnT>
                      <a:noFill/>
                    </a:lnT>
                    <a:lnB>
                      <a:noFill/>
                    </a:lnB>
                    <a:solidFill>
                      <a:srgbClr val="F4B084"/>
                    </a:solidFill>
                  </a:tcPr>
                </a:tc>
                <a:tc>
                  <a:txBody>
                    <a:bodyPr/>
                    <a:lstStyle/>
                    <a:p>
                      <a:pPr algn="r" fontAlgn="b"/>
                      <a:r>
                        <a:rPr lang="en-US" sz="900" b="0" i="0" u="none" strike="noStrike">
                          <a:solidFill>
                            <a:srgbClr val="000000"/>
                          </a:solidFill>
                          <a:effectLst/>
                          <a:latin typeface="Calibri" panose="020F0502020204030204" pitchFamily="34" charset="0"/>
                        </a:rPr>
                        <a:t>169</a:t>
                      </a:r>
                    </a:p>
                  </a:txBody>
                  <a:tcPr marL="9525" marR="9525" marT="9525" marB="0" anchor="b">
                    <a:lnL>
                      <a:noFill/>
                    </a:lnL>
                    <a:lnR>
                      <a:noFill/>
                    </a:lnR>
                    <a:lnT>
                      <a:noFill/>
                    </a:lnT>
                    <a:lnB>
                      <a:noFill/>
                    </a:lnB>
                    <a:solidFill>
                      <a:srgbClr val="F4B084"/>
                    </a:solidFill>
                  </a:tcPr>
                </a:tc>
                <a:tc>
                  <a:txBody>
                    <a:bodyPr/>
                    <a:lstStyle/>
                    <a:p>
                      <a:pPr algn="r" fontAlgn="b"/>
                      <a:r>
                        <a:rPr lang="en-US" sz="900" b="0" i="0" u="none" strike="noStrike">
                          <a:solidFill>
                            <a:srgbClr val="000000"/>
                          </a:solidFill>
                          <a:effectLst/>
                          <a:latin typeface="Calibri" panose="020F0502020204030204" pitchFamily="34" charset="0"/>
                        </a:rPr>
                        <a:t>0</a:t>
                      </a:r>
                    </a:p>
                  </a:txBody>
                  <a:tcPr marL="9525" marR="9525" marT="9525" marB="0" anchor="b">
                    <a:lnL>
                      <a:noFill/>
                    </a:lnL>
                    <a:lnR>
                      <a:noFill/>
                    </a:lnR>
                    <a:lnT>
                      <a:noFill/>
                    </a:lnT>
                    <a:lnB>
                      <a:noFill/>
                    </a:lnB>
                    <a:solidFill>
                      <a:srgbClr val="F4B084"/>
                    </a:solidFill>
                  </a:tcPr>
                </a:tc>
                <a:tc>
                  <a:txBody>
                    <a:bodyPr/>
                    <a:lstStyle/>
                    <a:p>
                      <a:pPr algn="r" fontAlgn="b"/>
                      <a:r>
                        <a:rPr lang="en-US" sz="900" b="0" i="0" u="none" strike="noStrike">
                          <a:solidFill>
                            <a:srgbClr val="000000"/>
                          </a:solidFill>
                          <a:effectLst/>
                          <a:latin typeface="Calibri" panose="020F0502020204030204" pitchFamily="34" charset="0"/>
                        </a:rPr>
                        <a:t>0.00%</a:t>
                      </a:r>
                    </a:p>
                  </a:txBody>
                  <a:tcPr marL="9525" marR="9525" marT="9525" marB="0" anchor="b">
                    <a:lnL>
                      <a:noFill/>
                    </a:lnL>
                    <a:lnR>
                      <a:noFill/>
                    </a:lnR>
                    <a:lnT>
                      <a:noFill/>
                    </a:lnT>
                    <a:lnB>
                      <a:noFill/>
                    </a:lnB>
                    <a:solidFill>
                      <a:srgbClr val="F4B084"/>
                    </a:solidFill>
                  </a:tcPr>
                </a:tc>
                <a:extLst>
                  <a:ext uri="{0D108BD9-81ED-4DB2-BD59-A6C34878D82A}">
                    <a16:rowId xmlns:a16="http://schemas.microsoft.com/office/drawing/2014/main" val="4026873031"/>
                  </a:ext>
                </a:extLst>
              </a:tr>
              <a:tr h="190500">
                <a:tc>
                  <a:txBody>
                    <a:bodyPr/>
                    <a:lstStyle/>
                    <a:p>
                      <a:pPr algn="l" fontAlgn="b"/>
                      <a:r>
                        <a:rPr lang="en-US" sz="900" b="0" i="0" u="none" strike="noStrike">
                          <a:solidFill>
                            <a:srgbClr val="000000"/>
                          </a:solidFill>
                          <a:effectLst/>
                          <a:latin typeface="Calibri" panose="020F0502020204030204" pitchFamily="34" charset="0"/>
                        </a:rPr>
                        <a:t>Phase 3 - SPAN - SHIRLEY - KOL</a:t>
                      </a:r>
                    </a:p>
                  </a:txBody>
                  <a:tcPr marL="9525" marR="9525" marT="9525" marB="0" anchor="b">
                    <a:lnL>
                      <a:noFill/>
                    </a:lnL>
                    <a:lnR>
                      <a:noFill/>
                    </a:lnR>
                    <a:lnT>
                      <a:noFill/>
                    </a:lnT>
                    <a:lnB>
                      <a:noFill/>
                    </a:lnB>
                    <a:solidFill>
                      <a:srgbClr val="E2EFDA"/>
                    </a:solidFill>
                  </a:tcPr>
                </a:tc>
                <a:tc>
                  <a:txBody>
                    <a:bodyPr/>
                    <a:lstStyle/>
                    <a:p>
                      <a:pPr algn="r" fontAlgn="b"/>
                      <a:r>
                        <a:rPr lang="en-US" sz="900" b="0" i="0" u="none" strike="noStrike">
                          <a:solidFill>
                            <a:srgbClr val="000000"/>
                          </a:solidFill>
                          <a:effectLst/>
                          <a:latin typeface="Calibri" panose="020F0502020204030204" pitchFamily="34" charset="0"/>
                        </a:rPr>
                        <a:t>222</a:t>
                      </a:r>
                    </a:p>
                  </a:txBody>
                  <a:tcPr marL="9525" marR="9525" marT="9525" marB="0" anchor="b">
                    <a:lnL>
                      <a:noFill/>
                    </a:lnL>
                    <a:lnR>
                      <a:noFill/>
                    </a:lnR>
                    <a:lnT>
                      <a:noFill/>
                    </a:lnT>
                    <a:lnB>
                      <a:noFill/>
                    </a:lnB>
                    <a:solidFill>
                      <a:srgbClr val="E2EFDA"/>
                    </a:solidFill>
                  </a:tcPr>
                </a:tc>
                <a:tc>
                  <a:txBody>
                    <a:bodyPr/>
                    <a:lstStyle/>
                    <a:p>
                      <a:pPr algn="r" fontAlgn="b"/>
                      <a:r>
                        <a:rPr lang="en-US" sz="900" b="0" i="0" u="none" strike="noStrike">
                          <a:solidFill>
                            <a:srgbClr val="000000"/>
                          </a:solidFill>
                          <a:effectLst/>
                          <a:latin typeface="Calibri" panose="020F0502020204030204" pitchFamily="34" charset="0"/>
                        </a:rPr>
                        <a:t>220</a:t>
                      </a:r>
                    </a:p>
                  </a:txBody>
                  <a:tcPr marL="9525" marR="9525" marT="9525" marB="0" anchor="b">
                    <a:lnL>
                      <a:noFill/>
                    </a:lnL>
                    <a:lnR>
                      <a:noFill/>
                    </a:lnR>
                    <a:lnT>
                      <a:noFill/>
                    </a:lnT>
                    <a:lnB>
                      <a:noFill/>
                    </a:lnB>
                    <a:solidFill>
                      <a:srgbClr val="E2EFDA"/>
                    </a:solidFill>
                  </a:tcPr>
                </a:tc>
                <a:tc>
                  <a:txBody>
                    <a:bodyPr/>
                    <a:lstStyle/>
                    <a:p>
                      <a:pPr algn="r" fontAlgn="b"/>
                      <a:r>
                        <a:rPr lang="en-US" sz="900" b="0" i="0" u="none" strike="noStrike">
                          <a:solidFill>
                            <a:srgbClr val="000000"/>
                          </a:solidFill>
                          <a:effectLst/>
                          <a:latin typeface="Calibri" panose="020F0502020204030204" pitchFamily="34" charset="0"/>
                        </a:rPr>
                        <a:t>0</a:t>
                      </a:r>
                    </a:p>
                  </a:txBody>
                  <a:tcPr marL="9525" marR="9525" marT="9525" marB="0" anchor="b">
                    <a:lnL>
                      <a:noFill/>
                    </a:lnL>
                    <a:lnR>
                      <a:noFill/>
                    </a:lnR>
                    <a:lnT>
                      <a:noFill/>
                    </a:lnT>
                    <a:lnB>
                      <a:noFill/>
                    </a:lnB>
                    <a:solidFill>
                      <a:srgbClr val="E2EFDA"/>
                    </a:solidFill>
                  </a:tcPr>
                </a:tc>
                <a:tc>
                  <a:txBody>
                    <a:bodyPr/>
                    <a:lstStyle/>
                    <a:p>
                      <a:pPr algn="r" fontAlgn="b"/>
                      <a:r>
                        <a:rPr lang="en-US" sz="900" b="0" i="0" u="none" strike="noStrike">
                          <a:solidFill>
                            <a:srgbClr val="000000"/>
                          </a:solidFill>
                          <a:effectLst/>
                          <a:latin typeface="Calibri" panose="020F0502020204030204" pitchFamily="34" charset="0"/>
                        </a:rPr>
                        <a:t>0.00%</a:t>
                      </a:r>
                    </a:p>
                  </a:txBody>
                  <a:tcPr marL="9525" marR="9525" marT="9525" marB="0" anchor="b">
                    <a:lnL>
                      <a:noFill/>
                    </a:lnL>
                    <a:lnR>
                      <a:noFill/>
                    </a:lnR>
                    <a:lnT>
                      <a:noFill/>
                    </a:lnT>
                    <a:lnB>
                      <a:noFill/>
                    </a:lnB>
                    <a:solidFill>
                      <a:srgbClr val="E2EFDA"/>
                    </a:solidFill>
                  </a:tcPr>
                </a:tc>
                <a:extLst>
                  <a:ext uri="{0D108BD9-81ED-4DB2-BD59-A6C34878D82A}">
                    <a16:rowId xmlns:a16="http://schemas.microsoft.com/office/drawing/2014/main" val="1699022812"/>
                  </a:ext>
                </a:extLst>
              </a:tr>
              <a:tr h="190500">
                <a:tc>
                  <a:txBody>
                    <a:bodyPr/>
                    <a:lstStyle/>
                    <a:p>
                      <a:pPr algn="l" fontAlgn="b"/>
                      <a:r>
                        <a:rPr lang="en-US" sz="900" b="0" i="0" u="none" strike="noStrike">
                          <a:solidFill>
                            <a:srgbClr val="000000"/>
                          </a:solidFill>
                          <a:effectLst/>
                          <a:latin typeface="Calibri" panose="020F0502020204030204" pitchFamily="34" charset="0"/>
                        </a:rPr>
                        <a:t>Phase 3 - SPAN - SHIRLEY - PWLE</a:t>
                      </a:r>
                    </a:p>
                  </a:txBody>
                  <a:tcPr marL="9525" marR="9525" marT="9525" marB="0" anchor="b">
                    <a:lnL>
                      <a:noFill/>
                    </a:lnL>
                    <a:lnR>
                      <a:noFill/>
                    </a:lnR>
                    <a:lnT>
                      <a:noFill/>
                    </a:lnT>
                    <a:lnB>
                      <a:noFill/>
                    </a:lnB>
                    <a:solidFill>
                      <a:srgbClr val="E2EFDA"/>
                    </a:solidFill>
                  </a:tcPr>
                </a:tc>
                <a:tc>
                  <a:txBody>
                    <a:bodyPr/>
                    <a:lstStyle/>
                    <a:p>
                      <a:pPr algn="r" fontAlgn="b"/>
                      <a:r>
                        <a:rPr lang="en-US" sz="900" b="0" i="0" u="none" strike="noStrike">
                          <a:solidFill>
                            <a:srgbClr val="000000"/>
                          </a:solidFill>
                          <a:effectLst/>
                          <a:latin typeface="Calibri" panose="020F0502020204030204" pitchFamily="34" charset="0"/>
                        </a:rPr>
                        <a:t>379</a:t>
                      </a:r>
                    </a:p>
                  </a:txBody>
                  <a:tcPr marL="9525" marR="9525" marT="9525" marB="0" anchor="b">
                    <a:lnL>
                      <a:noFill/>
                    </a:lnL>
                    <a:lnR>
                      <a:noFill/>
                    </a:lnR>
                    <a:lnT>
                      <a:noFill/>
                    </a:lnT>
                    <a:lnB>
                      <a:noFill/>
                    </a:lnB>
                    <a:solidFill>
                      <a:srgbClr val="E2EFDA"/>
                    </a:solidFill>
                  </a:tcPr>
                </a:tc>
                <a:tc>
                  <a:txBody>
                    <a:bodyPr/>
                    <a:lstStyle/>
                    <a:p>
                      <a:pPr algn="r" fontAlgn="b"/>
                      <a:r>
                        <a:rPr lang="en-US" sz="900" b="0" i="0" u="none" strike="noStrike">
                          <a:solidFill>
                            <a:srgbClr val="000000"/>
                          </a:solidFill>
                          <a:effectLst/>
                          <a:latin typeface="Calibri" panose="020F0502020204030204" pitchFamily="34" charset="0"/>
                        </a:rPr>
                        <a:t>367</a:t>
                      </a:r>
                    </a:p>
                  </a:txBody>
                  <a:tcPr marL="9525" marR="9525" marT="9525" marB="0" anchor="b">
                    <a:lnL>
                      <a:noFill/>
                    </a:lnL>
                    <a:lnR>
                      <a:noFill/>
                    </a:lnR>
                    <a:lnT>
                      <a:noFill/>
                    </a:lnT>
                    <a:lnB>
                      <a:noFill/>
                    </a:lnB>
                    <a:solidFill>
                      <a:srgbClr val="E2EFDA"/>
                    </a:solidFill>
                  </a:tcPr>
                </a:tc>
                <a:tc>
                  <a:txBody>
                    <a:bodyPr/>
                    <a:lstStyle/>
                    <a:p>
                      <a:pPr algn="r" fontAlgn="b"/>
                      <a:r>
                        <a:rPr lang="en-US" sz="900" b="0" i="0" u="none" strike="noStrike">
                          <a:solidFill>
                            <a:srgbClr val="000000"/>
                          </a:solidFill>
                          <a:effectLst/>
                          <a:latin typeface="Calibri" panose="020F0502020204030204" pitchFamily="34" charset="0"/>
                        </a:rPr>
                        <a:t>0</a:t>
                      </a:r>
                    </a:p>
                  </a:txBody>
                  <a:tcPr marL="9525" marR="9525" marT="9525" marB="0" anchor="b">
                    <a:lnL>
                      <a:noFill/>
                    </a:lnL>
                    <a:lnR>
                      <a:noFill/>
                    </a:lnR>
                    <a:lnT>
                      <a:noFill/>
                    </a:lnT>
                    <a:lnB>
                      <a:noFill/>
                    </a:lnB>
                    <a:solidFill>
                      <a:srgbClr val="E2EFDA"/>
                    </a:solidFill>
                  </a:tcPr>
                </a:tc>
                <a:tc>
                  <a:txBody>
                    <a:bodyPr/>
                    <a:lstStyle/>
                    <a:p>
                      <a:pPr algn="r" fontAlgn="b"/>
                      <a:r>
                        <a:rPr lang="en-US" sz="900" b="0" i="0" u="none" strike="noStrike">
                          <a:solidFill>
                            <a:srgbClr val="000000"/>
                          </a:solidFill>
                          <a:effectLst/>
                          <a:latin typeface="Calibri" panose="020F0502020204030204" pitchFamily="34" charset="0"/>
                        </a:rPr>
                        <a:t>0.00%</a:t>
                      </a:r>
                    </a:p>
                  </a:txBody>
                  <a:tcPr marL="9525" marR="9525" marT="9525" marB="0" anchor="b">
                    <a:lnL>
                      <a:noFill/>
                    </a:lnL>
                    <a:lnR>
                      <a:noFill/>
                    </a:lnR>
                    <a:lnT>
                      <a:noFill/>
                    </a:lnT>
                    <a:lnB>
                      <a:noFill/>
                    </a:lnB>
                    <a:solidFill>
                      <a:srgbClr val="E2EFDA"/>
                    </a:solidFill>
                  </a:tcPr>
                </a:tc>
                <a:extLst>
                  <a:ext uri="{0D108BD9-81ED-4DB2-BD59-A6C34878D82A}">
                    <a16:rowId xmlns:a16="http://schemas.microsoft.com/office/drawing/2014/main" val="3433273084"/>
                  </a:ext>
                </a:extLst>
              </a:tr>
              <a:tr h="190500">
                <a:tc>
                  <a:txBody>
                    <a:bodyPr/>
                    <a:lstStyle/>
                    <a:p>
                      <a:pPr algn="l" fontAlgn="b"/>
                      <a:r>
                        <a:rPr lang="en-US" sz="900" b="0" i="0" u="none" strike="noStrike">
                          <a:solidFill>
                            <a:srgbClr val="000000"/>
                          </a:solidFill>
                          <a:effectLst/>
                          <a:latin typeface="Calibri" panose="020F0502020204030204" pitchFamily="34" charset="0"/>
                        </a:rPr>
                        <a:t>Phase 3 - SPAN - TOWNSEND - KOL</a:t>
                      </a:r>
                    </a:p>
                  </a:txBody>
                  <a:tcPr marL="9525" marR="9525" marT="9525" marB="0" anchor="b">
                    <a:lnL>
                      <a:noFill/>
                    </a:lnL>
                    <a:lnR>
                      <a:noFill/>
                    </a:lnR>
                    <a:lnT>
                      <a:noFill/>
                    </a:lnT>
                    <a:lnB>
                      <a:noFill/>
                    </a:lnB>
                    <a:solidFill>
                      <a:srgbClr val="D9E1F2"/>
                    </a:solidFill>
                  </a:tcPr>
                </a:tc>
                <a:tc>
                  <a:txBody>
                    <a:bodyPr/>
                    <a:lstStyle/>
                    <a:p>
                      <a:pPr algn="r" fontAlgn="b"/>
                      <a:r>
                        <a:rPr lang="en-US" sz="900" b="0" i="0" u="none" strike="noStrike">
                          <a:solidFill>
                            <a:srgbClr val="000000"/>
                          </a:solidFill>
                          <a:effectLst/>
                          <a:latin typeface="Calibri" panose="020F0502020204030204" pitchFamily="34" charset="0"/>
                        </a:rPr>
                        <a:t>161</a:t>
                      </a:r>
                    </a:p>
                  </a:txBody>
                  <a:tcPr marL="9525" marR="9525" marT="9525" marB="0" anchor="b">
                    <a:lnL>
                      <a:noFill/>
                    </a:lnL>
                    <a:lnR>
                      <a:noFill/>
                    </a:lnR>
                    <a:lnT>
                      <a:noFill/>
                    </a:lnT>
                    <a:lnB>
                      <a:noFill/>
                    </a:lnB>
                    <a:solidFill>
                      <a:srgbClr val="D9E1F2"/>
                    </a:solidFill>
                  </a:tcPr>
                </a:tc>
                <a:tc>
                  <a:txBody>
                    <a:bodyPr/>
                    <a:lstStyle/>
                    <a:p>
                      <a:pPr algn="r" fontAlgn="b"/>
                      <a:r>
                        <a:rPr lang="en-US" sz="900" b="0" i="0" u="none" strike="noStrike">
                          <a:solidFill>
                            <a:srgbClr val="000000"/>
                          </a:solidFill>
                          <a:effectLst/>
                          <a:latin typeface="Calibri" panose="020F0502020204030204" pitchFamily="34" charset="0"/>
                        </a:rPr>
                        <a:t>159</a:t>
                      </a:r>
                    </a:p>
                  </a:txBody>
                  <a:tcPr marL="9525" marR="9525" marT="9525" marB="0" anchor="b">
                    <a:lnL>
                      <a:noFill/>
                    </a:lnL>
                    <a:lnR>
                      <a:noFill/>
                    </a:lnR>
                    <a:lnT>
                      <a:noFill/>
                    </a:lnT>
                    <a:lnB>
                      <a:noFill/>
                    </a:lnB>
                    <a:solidFill>
                      <a:srgbClr val="D9E1F2"/>
                    </a:solidFill>
                  </a:tcPr>
                </a:tc>
                <a:tc>
                  <a:txBody>
                    <a:bodyPr/>
                    <a:lstStyle/>
                    <a:p>
                      <a:pPr algn="r" fontAlgn="b"/>
                      <a:r>
                        <a:rPr lang="en-US" sz="900" b="0" i="0" u="none" strike="noStrike">
                          <a:solidFill>
                            <a:srgbClr val="000000"/>
                          </a:solidFill>
                          <a:effectLst/>
                          <a:latin typeface="Calibri" panose="020F0502020204030204" pitchFamily="34" charset="0"/>
                        </a:rPr>
                        <a:t>0</a:t>
                      </a:r>
                    </a:p>
                  </a:txBody>
                  <a:tcPr marL="9525" marR="9525" marT="9525" marB="0" anchor="b">
                    <a:lnL>
                      <a:noFill/>
                    </a:lnL>
                    <a:lnR>
                      <a:noFill/>
                    </a:lnR>
                    <a:lnT>
                      <a:noFill/>
                    </a:lnT>
                    <a:lnB>
                      <a:noFill/>
                    </a:lnB>
                    <a:solidFill>
                      <a:srgbClr val="D9E1F2"/>
                    </a:solidFill>
                  </a:tcPr>
                </a:tc>
                <a:tc>
                  <a:txBody>
                    <a:bodyPr/>
                    <a:lstStyle/>
                    <a:p>
                      <a:pPr algn="r" fontAlgn="b"/>
                      <a:r>
                        <a:rPr lang="en-US" sz="900" b="0" i="0" u="none" strike="noStrike">
                          <a:solidFill>
                            <a:srgbClr val="000000"/>
                          </a:solidFill>
                          <a:effectLst/>
                          <a:latin typeface="Calibri" panose="020F0502020204030204" pitchFamily="34" charset="0"/>
                        </a:rPr>
                        <a:t>0.00%</a:t>
                      </a:r>
                    </a:p>
                  </a:txBody>
                  <a:tcPr marL="9525" marR="9525" marT="9525" marB="0" anchor="b">
                    <a:lnL>
                      <a:noFill/>
                    </a:lnL>
                    <a:lnR>
                      <a:noFill/>
                    </a:lnR>
                    <a:lnT>
                      <a:noFill/>
                    </a:lnT>
                    <a:lnB>
                      <a:noFill/>
                    </a:lnB>
                    <a:solidFill>
                      <a:srgbClr val="D9E1F2"/>
                    </a:solidFill>
                  </a:tcPr>
                </a:tc>
                <a:extLst>
                  <a:ext uri="{0D108BD9-81ED-4DB2-BD59-A6C34878D82A}">
                    <a16:rowId xmlns:a16="http://schemas.microsoft.com/office/drawing/2014/main" val="3666765353"/>
                  </a:ext>
                </a:extLst>
              </a:tr>
              <a:tr h="190500">
                <a:tc>
                  <a:txBody>
                    <a:bodyPr/>
                    <a:lstStyle/>
                    <a:p>
                      <a:pPr algn="l" fontAlgn="b"/>
                      <a:r>
                        <a:rPr lang="en-US" sz="900" b="0" i="0" u="none" strike="noStrike">
                          <a:solidFill>
                            <a:srgbClr val="000000"/>
                          </a:solidFill>
                          <a:effectLst/>
                          <a:latin typeface="Calibri" panose="020F0502020204030204" pitchFamily="34" charset="0"/>
                        </a:rPr>
                        <a:t>Phase 3 - SPAN - TOWNSEND - PWLE</a:t>
                      </a:r>
                    </a:p>
                  </a:txBody>
                  <a:tcPr marL="9525" marR="9525" marT="9525" marB="0" anchor="b">
                    <a:lnL>
                      <a:noFill/>
                    </a:lnL>
                    <a:lnR>
                      <a:noFill/>
                    </a:lnR>
                    <a:lnT>
                      <a:noFill/>
                    </a:lnT>
                    <a:lnB>
                      <a:noFill/>
                    </a:lnB>
                    <a:solidFill>
                      <a:srgbClr val="D9E1F2"/>
                    </a:solidFill>
                  </a:tcPr>
                </a:tc>
                <a:tc>
                  <a:txBody>
                    <a:bodyPr/>
                    <a:lstStyle/>
                    <a:p>
                      <a:pPr algn="r" fontAlgn="b"/>
                      <a:r>
                        <a:rPr lang="en-US" sz="900" b="0" i="0" u="none" strike="noStrike">
                          <a:solidFill>
                            <a:srgbClr val="000000"/>
                          </a:solidFill>
                          <a:effectLst/>
                          <a:latin typeface="Calibri" panose="020F0502020204030204" pitchFamily="34" charset="0"/>
                        </a:rPr>
                        <a:t>305</a:t>
                      </a:r>
                    </a:p>
                  </a:txBody>
                  <a:tcPr marL="9525" marR="9525" marT="9525" marB="0" anchor="b">
                    <a:lnL>
                      <a:noFill/>
                    </a:lnL>
                    <a:lnR>
                      <a:noFill/>
                    </a:lnR>
                    <a:lnT>
                      <a:noFill/>
                    </a:lnT>
                    <a:lnB>
                      <a:noFill/>
                    </a:lnB>
                    <a:solidFill>
                      <a:srgbClr val="D9E1F2"/>
                    </a:solidFill>
                  </a:tcPr>
                </a:tc>
                <a:tc>
                  <a:txBody>
                    <a:bodyPr/>
                    <a:lstStyle/>
                    <a:p>
                      <a:pPr algn="r" fontAlgn="b"/>
                      <a:r>
                        <a:rPr lang="en-US" sz="900" b="0" i="0" u="none" strike="noStrike">
                          <a:solidFill>
                            <a:srgbClr val="000000"/>
                          </a:solidFill>
                          <a:effectLst/>
                          <a:latin typeface="Calibri" panose="020F0502020204030204" pitchFamily="34" charset="0"/>
                        </a:rPr>
                        <a:t>302</a:t>
                      </a:r>
                    </a:p>
                  </a:txBody>
                  <a:tcPr marL="9525" marR="9525" marT="9525" marB="0" anchor="b">
                    <a:lnL>
                      <a:noFill/>
                    </a:lnL>
                    <a:lnR>
                      <a:noFill/>
                    </a:lnR>
                    <a:lnT>
                      <a:noFill/>
                    </a:lnT>
                    <a:lnB>
                      <a:noFill/>
                    </a:lnB>
                    <a:solidFill>
                      <a:srgbClr val="D9E1F2"/>
                    </a:solidFill>
                  </a:tcPr>
                </a:tc>
                <a:tc>
                  <a:txBody>
                    <a:bodyPr/>
                    <a:lstStyle/>
                    <a:p>
                      <a:pPr algn="r" fontAlgn="b"/>
                      <a:r>
                        <a:rPr lang="en-US" sz="900" b="0" i="0" u="none" strike="noStrike">
                          <a:solidFill>
                            <a:srgbClr val="000000"/>
                          </a:solidFill>
                          <a:effectLst/>
                          <a:latin typeface="Calibri" panose="020F0502020204030204" pitchFamily="34" charset="0"/>
                        </a:rPr>
                        <a:t>0</a:t>
                      </a:r>
                    </a:p>
                  </a:txBody>
                  <a:tcPr marL="9525" marR="9525" marT="9525" marB="0" anchor="b">
                    <a:lnL>
                      <a:noFill/>
                    </a:lnL>
                    <a:lnR>
                      <a:noFill/>
                    </a:lnR>
                    <a:lnT>
                      <a:noFill/>
                    </a:lnT>
                    <a:lnB>
                      <a:noFill/>
                    </a:lnB>
                    <a:solidFill>
                      <a:srgbClr val="D9E1F2"/>
                    </a:solidFill>
                  </a:tcPr>
                </a:tc>
                <a:tc>
                  <a:txBody>
                    <a:bodyPr/>
                    <a:lstStyle/>
                    <a:p>
                      <a:pPr algn="r" fontAlgn="b"/>
                      <a:r>
                        <a:rPr lang="en-US" sz="900" b="0" i="0" u="none" strike="noStrike" dirty="0">
                          <a:solidFill>
                            <a:srgbClr val="000000"/>
                          </a:solidFill>
                          <a:effectLst/>
                          <a:latin typeface="Calibri" panose="020F0502020204030204" pitchFamily="34" charset="0"/>
                        </a:rPr>
                        <a:t>0.00%</a:t>
                      </a:r>
                    </a:p>
                  </a:txBody>
                  <a:tcPr marL="9525" marR="9525" marT="9525" marB="0" anchor="b">
                    <a:lnL>
                      <a:noFill/>
                    </a:lnL>
                    <a:lnR>
                      <a:noFill/>
                    </a:lnR>
                    <a:lnT>
                      <a:noFill/>
                    </a:lnT>
                    <a:lnB>
                      <a:noFill/>
                    </a:lnB>
                    <a:solidFill>
                      <a:srgbClr val="D9E1F2"/>
                    </a:solidFill>
                  </a:tcPr>
                </a:tc>
                <a:extLst>
                  <a:ext uri="{0D108BD9-81ED-4DB2-BD59-A6C34878D82A}">
                    <a16:rowId xmlns:a16="http://schemas.microsoft.com/office/drawing/2014/main" val="3884592566"/>
                  </a:ext>
                </a:extLst>
              </a:tr>
            </a:tbl>
          </a:graphicData>
        </a:graphic>
      </p:graphicFrame>
    </p:spTree>
    <p:extLst>
      <p:ext uri="{BB962C8B-B14F-4D97-AF65-F5344CB8AC3E}">
        <p14:creationId xmlns:p14="http://schemas.microsoft.com/office/powerpoint/2010/main" val="14063442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05DC398-5630-4336-9D02-1F1ECC690475}"/>
              </a:ext>
            </a:extLst>
          </p:cNvPr>
          <p:cNvSpPr/>
          <p:nvPr/>
        </p:nvSpPr>
        <p:spPr>
          <a:xfrm>
            <a:off x="8044856" y="5375929"/>
            <a:ext cx="1005843" cy="435396"/>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675"/>
          </a:p>
        </p:txBody>
      </p:sp>
      <p:pic>
        <p:nvPicPr>
          <p:cNvPr id="8" name="Picture 7">
            <a:extLst>
              <a:ext uri="{FF2B5EF4-FFF2-40B4-BE49-F238E27FC236}">
                <a16:creationId xmlns:a16="http://schemas.microsoft.com/office/drawing/2014/main" id="{C492FCE9-BDF5-4867-B055-0D6DC2B3753B}"/>
              </a:ext>
            </a:extLst>
          </p:cNvPr>
          <p:cNvPicPr>
            <a:picLocks noChangeAspect="1"/>
          </p:cNvPicPr>
          <p:nvPr/>
        </p:nvPicPr>
        <p:blipFill>
          <a:blip r:embed="rId3"/>
          <a:stretch>
            <a:fillRect/>
          </a:stretch>
        </p:blipFill>
        <p:spPr>
          <a:xfrm>
            <a:off x="0" y="219075"/>
            <a:ext cx="8915400" cy="771526"/>
          </a:xfrm>
          <a:prstGeom prst="rect">
            <a:avLst/>
          </a:prstGeom>
        </p:spPr>
      </p:pic>
      <p:sp>
        <p:nvSpPr>
          <p:cNvPr id="10" name="TextBox 9">
            <a:extLst>
              <a:ext uri="{FF2B5EF4-FFF2-40B4-BE49-F238E27FC236}">
                <a16:creationId xmlns:a16="http://schemas.microsoft.com/office/drawing/2014/main" id="{277CE005-1634-442E-8696-1257CCC38A3F}"/>
              </a:ext>
            </a:extLst>
          </p:cNvPr>
          <p:cNvSpPr txBox="1"/>
          <p:nvPr/>
        </p:nvSpPr>
        <p:spPr>
          <a:xfrm>
            <a:off x="1828800" y="304800"/>
            <a:ext cx="7315200" cy="1015663"/>
          </a:xfrm>
          <a:prstGeom prst="rect">
            <a:avLst/>
          </a:prstGeom>
          <a:noFill/>
        </p:spPr>
        <p:txBody>
          <a:bodyPr wrap="square" lIns="91440" tIns="45720" rIns="91440" bIns="45720" rtlCol="0">
            <a:spAutoFit/>
          </a:bodyPr>
          <a:lstStyle/>
          <a:p>
            <a:pPr marL="0" marR="0" lvl="0" indent="0" algn="l" fontAlgn="base">
              <a:lnSpc>
                <a:spcPct val="100000"/>
              </a:lnSpc>
            </a:pPr>
            <a:r>
              <a:rPr lang="en-US" sz="3000" dirty="0">
                <a:solidFill>
                  <a:srgbClr val="333333">
                    <a:alpha val="100000"/>
                  </a:srgbClr>
                </a:solidFill>
                <a:latin typeface="Arial"/>
              </a:rPr>
              <a:t>SOCIAL -  AUDIENCE INSIGHTS</a:t>
            </a:r>
          </a:p>
          <a:p>
            <a:pPr marL="0" marR="0" lvl="0" indent="0" algn="l" fontAlgn="base">
              <a:lnSpc>
                <a:spcPct val="100000"/>
              </a:lnSpc>
            </a:pPr>
            <a:endParaRPr lang="en-US" sz="3000" u="none" spc="0" dirty="0">
              <a:solidFill>
                <a:srgbClr val="333333">
                  <a:alpha val="100000"/>
                </a:srgbClr>
              </a:solidFill>
              <a:latin typeface="Arial"/>
            </a:endParaRPr>
          </a:p>
        </p:txBody>
      </p:sp>
      <p:pic>
        <p:nvPicPr>
          <p:cNvPr id="11" name="Picture 10">
            <a:extLst>
              <a:ext uri="{FF2B5EF4-FFF2-40B4-BE49-F238E27FC236}">
                <a16:creationId xmlns:a16="http://schemas.microsoft.com/office/drawing/2014/main" id="{A055BF56-1A4C-4D45-876A-D31217AA6BA9}"/>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pic>
        <p:nvPicPr>
          <p:cNvPr id="4" name="Picture 3">
            <a:extLst>
              <a:ext uri="{FF2B5EF4-FFF2-40B4-BE49-F238E27FC236}">
                <a16:creationId xmlns:a16="http://schemas.microsoft.com/office/drawing/2014/main" id="{59A0F65B-5D68-415C-B9D9-A52AD089F196}"/>
              </a:ext>
            </a:extLst>
          </p:cNvPr>
          <p:cNvPicPr>
            <a:picLocks noChangeAspect="1"/>
          </p:cNvPicPr>
          <p:nvPr/>
        </p:nvPicPr>
        <p:blipFill>
          <a:blip r:embed="rId5"/>
          <a:stretch>
            <a:fillRect/>
          </a:stretch>
        </p:blipFill>
        <p:spPr>
          <a:xfrm>
            <a:off x="457200" y="2133600"/>
            <a:ext cx="8229600" cy="2359849"/>
          </a:xfrm>
          <a:prstGeom prst="rect">
            <a:avLst/>
          </a:prstGeom>
        </p:spPr>
      </p:pic>
    </p:spTree>
    <p:extLst>
      <p:ext uri="{BB962C8B-B14F-4D97-AF65-F5344CB8AC3E}">
        <p14:creationId xmlns:p14="http://schemas.microsoft.com/office/powerpoint/2010/main" val="8844830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798"/>
        <p:cNvGrpSpPr/>
        <p:nvPr/>
      </p:nvGrpSpPr>
      <p:grpSpPr>
        <a:xfrm>
          <a:off x="0" y="0"/>
          <a:ext cx="0" cy="0"/>
          <a:chOff x="0" y="0"/>
          <a:chExt cx="0" cy="0"/>
        </a:xfrm>
      </p:grpSpPr>
      <p:sp>
        <p:nvSpPr>
          <p:cNvPr id="800" name="Google Shape;800;g5bd05580ac_0_1"/>
          <p:cNvSpPr/>
          <p:nvPr/>
        </p:nvSpPr>
        <p:spPr>
          <a:xfrm>
            <a:off x="3479574" y="2611355"/>
            <a:ext cx="1906552" cy="1146751"/>
          </a:xfrm>
          <a:prstGeom prst="rect">
            <a:avLst/>
          </a:prstGeom>
          <a:noFill/>
          <a:ln>
            <a:noFill/>
          </a:ln>
        </p:spPr>
        <p:txBody>
          <a:bodyPr spcFirstLastPara="1" wrap="square" lIns="68566" tIns="34271" rIns="68566" bIns="34271" anchor="t" anchorCtr="0">
            <a:noAutofit/>
          </a:bodyPr>
          <a:lstStyle/>
          <a:p>
            <a:pPr algn="ctr">
              <a:lnSpc>
                <a:spcPct val="150000"/>
              </a:lnSpc>
              <a:buClr>
                <a:srgbClr val="000000"/>
              </a:buClr>
              <a:buSzPts val="1100"/>
            </a:pPr>
            <a:endParaRPr sz="1100">
              <a:solidFill>
                <a:srgbClr val="52B6B2"/>
              </a:solidFill>
              <a:latin typeface="Century Gothic"/>
              <a:ea typeface="Century Gothic"/>
              <a:cs typeface="Century Gothic"/>
              <a:sym typeface="Century Gothic"/>
            </a:endParaRPr>
          </a:p>
        </p:txBody>
      </p:sp>
      <p:sp>
        <p:nvSpPr>
          <p:cNvPr id="3" name="Rectangle 2">
            <a:extLst>
              <a:ext uri="{FF2B5EF4-FFF2-40B4-BE49-F238E27FC236}">
                <a16:creationId xmlns:a16="http://schemas.microsoft.com/office/drawing/2014/main" id="{FADDCFB2-F0BA-4A82-9CE7-58B7BD2B7216}"/>
              </a:ext>
            </a:extLst>
          </p:cNvPr>
          <p:cNvSpPr/>
          <p:nvPr/>
        </p:nvSpPr>
        <p:spPr>
          <a:xfrm>
            <a:off x="7976429" y="5395376"/>
            <a:ext cx="1166976" cy="47394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675"/>
          </a:p>
        </p:txBody>
      </p:sp>
      <p:pic>
        <p:nvPicPr>
          <p:cNvPr id="8" name="Picture 7">
            <a:extLst>
              <a:ext uri="{FF2B5EF4-FFF2-40B4-BE49-F238E27FC236}">
                <a16:creationId xmlns:a16="http://schemas.microsoft.com/office/drawing/2014/main" id="{3B60B158-80C2-4A70-9F6C-18D03E5C95AC}"/>
              </a:ext>
            </a:extLst>
          </p:cNvPr>
          <p:cNvPicPr>
            <a:picLocks noChangeAspect="1"/>
          </p:cNvPicPr>
          <p:nvPr/>
        </p:nvPicPr>
        <p:blipFill>
          <a:blip r:embed="rId3"/>
          <a:stretch>
            <a:fillRect/>
          </a:stretch>
        </p:blipFill>
        <p:spPr>
          <a:xfrm>
            <a:off x="0" y="219075"/>
            <a:ext cx="8839200" cy="857250"/>
          </a:xfrm>
          <a:prstGeom prst="rect">
            <a:avLst/>
          </a:prstGeom>
        </p:spPr>
      </p:pic>
      <p:sp>
        <p:nvSpPr>
          <p:cNvPr id="9" name="TextBox 8">
            <a:extLst>
              <a:ext uri="{FF2B5EF4-FFF2-40B4-BE49-F238E27FC236}">
                <a16:creationId xmlns:a16="http://schemas.microsoft.com/office/drawing/2014/main" id="{E663AF90-4D46-4AB7-8497-BA2202D94902}"/>
              </a:ext>
            </a:extLst>
          </p:cNvPr>
          <p:cNvSpPr txBox="1"/>
          <p:nvPr/>
        </p:nvSpPr>
        <p:spPr>
          <a:xfrm>
            <a:off x="1981200" y="370701"/>
            <a:ext cx="68580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dirty="0">
                <a:solidFill>
                  <a:srgbClr val="333333">
                    <a:alpha val="100000"/>
                  </a:srgbClr>
                </a:solidFill>
                <a:latin typeface="Arial"/>
              </a:rPr>
              <a:t>SOCIAL – CLICKS BY DEVICE</a:t>
            </a:r>
            <a:endParaRPr lang="en-US" sz="3000" u="none" spc="0" dirty="0">
              <a:solidFill>
                <a:srgbClr val="333333">
                  <a:alpha val="100000"/>
                </a:srgbClr>
              </a:solidFill>
              <a:latin typeface="Arial"/>
            </a:endParaRPr>
          </a:p>
        </p:txBody>
      </p:sp>
      <p:pic>
        <p:nvPicPr>
          <p:cNvPr id="10" name="Picture 9">
            <a:extLst>
              <a:ext uri="{FF2B5EF4-FFF2-40B4-BE49-F238E27FC236}">
                <a16:creationId xmlns:a16="http://schemas.microsoft.com/office/drawing/2014/main" id="{9CF0AD56-B5D6-4E17-A432-7CA9CAD1E7AB}"/>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pic>
        <p:nvPicPr>
          <p:cNvPr id="5" name="Picture 4">
            <a:extLst>
              <a:ext uri="{FF2B5EF4-FFF2-40B4-BE49-F238E27FC236}">
                <a16:creationId xmlns:a16="http://schemas.microsoft.com/office/drawing/2014/main" id="{D94A4CD8-FAEC-4692-AA35-F105E30B38E1}"/>
              </a:ext>
            </a:extLst>
          </p:cNvPr>
          <p:cNvPicPr>
            <a:picLocks noChangeAspect="1"/>
          </p:cNvPicPr>
          <p:nvPr/>
        </p:nvPicPr>
        <p:blipFill>
          <a:blip r:embed="rId5"/>
          <a:stretch>
            <a:fillRect/>
          </a:stretch>
        </p:blipFill>
        <p:spPr>
          <a:xfrm>
            <a:off x="990600" y="1828800"/>
            <a:ext cx="7391564" cy="3595688"/>
          </a:xfrm>
          <a:prstGeom prst="rect">
            <a:avLst/>
          </a:prstGeom>
        </p:spPr>
      </p:pic>
    </p:spTree>
    <p:extLst>
      <p:ext uri="{BB962C8B-B14F-4D97-AF65-F5344CB8AC3E}">
        <p14:creationId xmlns:p14="http://schemas.microsoft.com/office/powerpoint/2010/main" val="2037118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67688" y="134390"/>
            <a:ext cx="7886700" cy="994172"/>
          </a:xfrm>
          <a:prstGeom prst="rect">
            <a:avLst/>
          </a:prstGeom>
        </p:spPr>
        <p:txBody>
          <a:bodyPr vert="horz" lIns="68580" tIns="34290" rIns="68580" bIns="34290" rtlCol="0" anchor="ctr">
            <a:normAutofit/>
          </a:bodyPr>
          <a:lstStyle/>
          <a:p>
            <a:pPr>
              <a:lnSpc>
                <a:spcPct val="90000"/>
              </a:lnSpc>
              <a:spcBef>
                <a:spcPct val="0"/>
              </a:spcBef>
              <a:spcAft>
                <a:spcPts val="450"/>
              </a:spcAft>
            </a:pPr>
            <a:r>
              <a:rPr lang="en-US" sz="3300" b="1" spc="188" dirty="0">
                <a:latin typeface="+mj-lt"/>
                <a:ea typeface="+mj-ea"/>
                <a:cs typeface="+mj-cs"/>
              </a:rPr>
              <a:t>CAMPAIGN INFORMATION</a:t>
            </a:r>
          </a:p>
        </p:txBody>
      </p:sp>
      <p:sp>
        <p:nvSpPr>
          <p:cNvPr id="2" name="Rectangle 1">
            <a:extLst>
              <a:ext uri="{FF2B5EF4-FFF2-40B4-BE49-F238E27FC236}">
                <a16:creationId xmlns:a16="http://schemas.microsoft.com/office/drawing/2014/main" id="{1592F8EC-B730-4A5E-A4BE-AD256E643615}"/>
              </a:ext>
            </a:extLst>
          </p:cNvPr>
          <p:cNvSpPr/>
          <p:nvPr/>
        </p:nvSpPr>
        <p:spPr>
          <a:xfrm>
            <a:off x="457200" y="1143000"/>
            <a:ext cx="8471512" cy="5047536"/>
          </a:xfrm>
          <a:prstGeom prst="rect">
            <a:avLst/>
          </a:prstGeom>
        </p:spPr>
        <p:txBody>
          <a:bodyPr wrap="square">
            <a:spAutoFit/>
          </a:bodyPr>
          <a:lstStyle/>
          <a:p>
            <a:r>
              <a:rPr lang="en-US" sz="1400" b="1" dirty="0">
                <a:solidFill>
                  <a:srgbClr val="FF8A00">
                    <a:alpha val="100000"/>
                  </a:srgbClr>
                </a:solidFill>
                <a:latin typeface="Arial"/>
              </a:rPr>
              <a:t>NET SPEND BY COMMUNITY: </a:t>
            </a:r>
          </a:p>
          <a:p>
            <a:r>
              <a:rPr lang="en-US" sz="1400" dirty="0">
                <a:latin typeface="+mj-lt"/>
              </a:rPr>
              <a:t>BOURNE:   $1812.17</a:t>
            </a:r>
          </a:p>
          <a:p>
            <a:r>
              <a:rPr lang="en-US" sz="1400" dirty="0">
                <a:latin typeface="+mj-lt"/>
              </a:rPr>
              <a:t>BROCKTON:  $4,722.70</a:t>
            </a:r>
          </a:p>
          <a:p>
            <a:r>
              <a:rPr lang="en-US" sz="1400" dirty="0">
                <a:latin typeface="+mj-lt"/>
              </a:rPr>
              <a:t>GLOUCESTER:  $2,698.52</a:t>
            </a:r>
          </a:p>
          <a:p>
            <a:r>
              <a:rPr lang="en-US" sz="1400" dirty="0">
                <a:latin typeface="+mj-lt"/>
              </a:rPr>
              <a:t>HOLYOKE:  $3,580.74</a:t>
            </a:r>
          </a:p>
          <a:p>
            <a:r>
              <a:rPr lang="en-US" sz="1400" dirty="0">
                <a:latin typeface="+mj-lt"/>
              </a:rPr>
              <a:t>LOWELL:  $5,737.80</a:t>
            </a:r>
          </a:p>
          <a:p>
            <a:r>
              <a:rPr lang="en-US" sz="1400" dirty="0">
                <a:latin typeface="+mj-lt"/>
              </a:rPr>
              <a:t>PLYMOUTH:  $2,836.83</a:t>
            </a:r>
          </a:p>
          <a:p>
            <a:r>
              <a:rPr lang="en-US" sz="1400" dirty="0">
                <a:latin typeface="+mj-lt"/>
              </a:rPr>
              <a:t>SALEM:  $3,584.98</a:t>
            </a:r>
          </a:p>
          <a:p>
            <a:r>
              <a:rPr lang="en-US" sz="1400" dirty="0">
                <a:latin typeface="+mj-lt"/>
              </a:rPr>
              <a:t>SANDWICH:  $2,039.91</a:t>
            </a:r>
          </a:p>
          <a:p>
            <a:r>
              <a:rPr lang="en-US" sz="1400" dirty="0">
                <a:latin typeface="+mj-lt"/>
              </a:rPr>
              <a:t>SHIRLEY:  $1,451.94</a:t>
            </a:r>
          </a:p>
          <a:p>
            <a:r>
              <a:rPr lang="en-US" sz="1400" dirty="0">
                <a:latin typeface="+mj-lt"/>
              </a:rPr>
              <a:t>TOWNSEND:  $1,534.40</a:t>
            </a:r>
          </a:p>
          <a:p>
            <a:endParaRPr lang="en-US" sz="1400" b="1" dirty="0">
              <a:solidFill>
                <a:srgbClr val="FF8A00">
                  <a:alpha val="100000"/>
                </a:srgbClr>
              </a:solidFill>
              <a:latin typeface="Arial"/>
            </a:endParaRPr>
          </a:p>
          <a:p>
            <a:r>
              <a:rPr lang="en-US" sz="1400" b="1" dirty="0">
                <a:solidFill>
                  <a:srgbClr val="FF8A00">
                    <a:alpha val="100000"/>
                  </a:srgbClr>
                </a:solidFill>
                <a:latin typeface="Arial"/>
              </a:rPr>
              <a:t>NET SPEND BY AUDIENCE: </a:t>
            </a:r>
          </a:p>
          <a:p>
            <a:pPr marR="0" lvl="0">
              <a:spcBef>
                <a:spcPts val="0"/>
              </a:spcBef>
              <a:spcAft>
                <a:spcPts val="0"/>
              </a:spcAft>
              <a:buSzPts val="1000"/>
              <a:tabLst>
                <a:tab pos="457200" algn="l"/>
              </a:tabLst>
            </a:pPr>
            <a:r>
              <a:rPr lang="en-US" sz="1400" dirty="0">
                <a:latin typeface="+mj-lt"/>
              </a:rPr>
              <a:t>PROVIDERS: $12,000</a:t>
            </a:r>
          </a:p>
          <a:p>
            <a:pPr lvl="0">
              <a:spcAft>
                <a:spcPts val="0"/>
              </a:spcAft>
              <a:buSzPts val="1000"/>
              <a:tabLst>
                <a:tab pos="457200" algn="l"/>
              </a:tabLst>
            </a:pPr>
            <a:r>
              <a:rPr lang="en-US" sz="1400" dirty="0">
                <a:latin typeface="+mj-lt"/>
              </a:rPr>
              <a:t>COMMUNITY LEADERS:  $6,000</a:t>
            </a:r>
          </a:p>
          <a:p>
            <a:pPr lvl="0">
              <a:spcAft>
                <a:spcPts val="0"/>
              </a:spcAft>
              <a:buSzPts val="1000"/>
              <a:tabLst>
                <a:tab pos="457200" algn="l"/>
              </a:tabLst>
            </a:pPr>
            <a:r>
              <a:rPr lang="en-US" sz="1400" dirty="0">
                <a:latin typeface="+mj-lt"/>
              </a:rPr>
              <a:t>PWLE:  $12,000</a:t>
            </a:r>
          </a:p>
          <a:p>
            <a:endParaRPr lang="en-US" sz="1400" b="1" dirty="0">
              <a:solidFill>
                <a:srgbClr val="FF8A00">
                  <a:alpha val="100000"/>
                </a:srgbClr>
              </a:solidFill>
              <a:latin typeface="Arial"/>
            </a:endParaRPr>
          </a:p>
          <a:p>
            <a:r>
              <a:rPr lang="en-US" sz="1400" b="1" dirty="0">
                <a:solidFill>
                  <a:srgbClr val="FF8A00">
                    <a:alpha val="100000"/>
                  </a:srgbClr>
                </a:solidFill>
                <a:latin typeface="Arial"/>
              </a:rPr>
              <a:t>NET SPEND BY LANGUAGE: </a:t>
            </a:r>
          </a:p>
          <a:p>
            <a:pPr>
              <a:buSzPts val="1000"/>
              <a:tabLst>
                <a:tab pos="457200" algn="l"/>
              </a:tabLst>
            </a:pPr>
            <a:r>
              <a:rPr lang="en-US" sz="1400" dirty="0">
                <a:latin typeface="+mj-lt"/>
              </a:rPr>
              <a:t>ENGLISH:  $24,312.50</a:t>
            </a:r>
          </a:p>
          <a:p>
            <a:pPr>
              <a:buSzPts val="1000"/>
              <a:tabLst>
                <a:tab pos="457200" algn="l"/>
              </a:tabLst>
            </a:pPr>
            <a:r>
              <a:rPr lang="en-US" sz="1400" dirty="0">
                <a:latin typeface="+mj-lt"/>
              </a:rPr>
              <a:t>SPANISH: $5,687.50</a:t>
            </a:r>
          </a:p>
          <a:p>
            <a:endParaRPr lang="en-US" sz="1400" b="1" dirty="0">
              <a:solidFill>
                <a:srgbClr val="FF8A00">
                  <a:alpha val="100000"/>
                </a:srgbClr>
              </a:solidFill>
              <a:latin typeface="Arial"/>
            </a:endParaRPr>
          </a:p>
          <a:p>
            <a:endParaRPr lang="en-US" sz="1400" b="1" dirty="0">
              <a:solidFill>
                <a:srgbClr val="FF8A00">
                  <a:alpha val="100000"/>
                </a:srgbClr>
              </a:solidFill>
              <a:latin typeface="Arial"/>
            </a:endParaRPr>
          </a:p>
          <a:p>
            <a:endParaRPr lang="en-US" sz="1400" dirty="0">
              <a:latin typeface="+mj-lt"/>
            </a:endParaRPr>
          </a:p>
        </p:txBody>
      </p:sp>
      <p:sp>
        <p:nvSpPr>
          <p:cNvPr id="6" name="TextBox 5">
            <a:extLst>
              <a:ext uri="{FF2B5EF4-FFF2-40B4-BE49-F238E27FC236}">
                <a16:creationId xmlns:a16="http://schemas.microsoft.com/office/drawing/2014/main" id="{32BE917F-4B79-4A97-AD7E-7CA9CF11DABF}"/>
              </a:ext>
            </a:extLst>
          </p:cNvPr>
          <p:cNvSpPr txBox="1"/>
          <p:nvPr/>
        </p:nvSpPr>
        <p:spPr>
          <a:xfrm>
            <a:off x="457200" y="5791200"/>
            <a:ext cx="4572000" cy="369332"/>
          </a:xfrm>
          <a:prstGeom prst="rect">
            <a:avLst/>
          </a:prstGeom>
          <a:noFill/>
        </p:spPr>
        <p:txBody>
          <a:bodyPr wrap="square">
            <a:spAutoFit/>
          </a:bodyPr>
          <a:lstStyle/>
          <a:p>
            <a:r>
              <a:rPr lang="en-US" sz="1800" b="1" dirty="0">
                <a:solidFill>
                  <a:srgbClr val="FF8A00">
                    <a:alpha val="100000"/>
                  </a:srgbClr>
                </a:solidFill>
                <a:latin typeface="Arial"/>
              </a:rPr>
              <a:t>TOTAL BUDGET:  $30,000 NET</a:t>
            </a:r>
          </a:p>
        </p:txBody>
      </p:sp>
    </p:spTree>
    <p:extLst>
      <p:ext uri="{BB962C8B-B14F-4D97-AF65-F5344CB8AC3E}">
        <p14:creationId xmlns:p14="http://schemas.microsoft.com/office/powerpoint/2010/main" val="1526067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67688" y="134390"/>
            <a:ext cx="7886700" cy="994172"/>
          </a:xfrm>
          <a:prstGeom prst="rect">
            <a:avLst/>
          </a:prstGeom>
        </p:spPr>
        <p:txBody>
          <a:bodyPr vert="horz" lIns="68580" tIns="34290" rIns="68580" bIns="34290" rtlCol="0" anchor="ctr">
            <a:normAutofit/>
          </a:bodyPr>
          <a:lstStyle/>
          <a:p>
            <a:r>
              <a:rPr lang="en-US" sz="3300" b="1" spc="188" dirty="0">
                <a:latin typeface="+mj-lt"/>
                <a:ea typeface="+mj-ea"/>
                <a:cs typeface="+mj-cs"/>
              </a:rPr>
              <a:t>SOCIAL MEDIA AD LINKS: ENGLISH</a:t>
            </a:r>
          </a:p>
        </p:txBody>
      </p:sp>
      <p:graphicFrame>
        <p:nvGraphicFramePr>
          <p:cNvPr id="5" name="Table 4">
            <a:extLst>
              <a:ext uri="{FF2B5EF4-FFF2-40B4-BE49-F238E27FC236}">
                <a16:creationId xmlns:a16="http://schemas.microsoft.com/office/drawing/2014/main" id="{5AB1C232-34E7-405D-A263-7FA85508A8B4}"/>
              </a:ext>
            </a:extLst>
          </p:cNvPr>
          <p:cNvGraphicFramePr>
            <a:graphicFrameLocks noGrp="1"/>
          </p:cNvGraphicFramePr>
          <p:nvPr>
            <p:extLst>
              <p:ext uri="{D42A27DB-BD31-4B8C-83A1-F6EECF244321}">
                <p14:modId xmlns:p14="http://schemas.microsoft.com/office/powerpoint/2010/main" val="1993899822"/>
              </p:ext>
            </p:extLst>
          </p:nvPr>
        </p:nvGraphicFramePr>
        <p:xfrm>
          <a:off x="457200" y="1371600"/>
          <a:ext cx="7373880" cy="4351346"/>
        </p:xfrm>
        <a:graphic>
          <a:graphicData uri="http://schemas.openxmlformats.org/drawingml/2006/table">
            <a:tbl>
              <a:tblPr/>
              <a:tblGrid>
                <a:gridCol w="2882176">
                  <a:extLst>
                    <a:ext uri="{9D8B030D-6E8A-4147-A177-3AD203B41FA5}">
                      <a16:colId xmlns:a16="http://schemas.microsoft.com/office/drawing/2014/main" val="1031117865"/>
                    </a:ext>
                  </a:extLst>
                </a:gridCol>
                <a:gridCol w="4491704">
                  <a:extLst>
                    <a:ext uri="{9D8B030D-6E8A-4147-A177-3AD203B41FA5}">
                      <a16:colId xmlns:a16="http://schemas.microsoft.com/office/drawing/2014/main" val="3008678677"/>
                    </a:ext>
                  </a:extLst>
                </a:gridCol>
              </a:tblGrid>
              <a:tr h="140366">
                <a:tc>
                  <a:txBody>
                    <a:bodyPr/>
                    <a:lstStyle/>
                    <a:p>
                      <a:pPr algn="l" fontAlgn="ctr"/>
                      <a:r>
                        <a:rPr lang="en-US" sz="800" b="1" i="0" u="none" strike="noStrike">
                          <a:solidFill>
                            <a:srgbClr val="000000"/>
                          </a:solidFill>
                          <a:effectLst/>
                          <a:latin typeface="Calibri" panose="020F0502020204030204" pitchFamily="34" charset="0"/>
                        </a:rPr>
                        <a:t>Creative</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90949C"/>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1" i="0" u="none" strike="noStrike">
                          <a:solidFill>
                            <a:srgbClr val="000000"/>
                          </a:solidFill>
                          <a:effectLst/>
                          <a:latin typeface="Calibri" panose="020F0502020204030204" pitchFamily="34" charset="0"/>
                        </a:rPr>
                        <a:t>Preview Link</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90949C"/>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165488731"/>
                  </a:ext>
                </a:extLst>
              </a:tr>
              <a:tr h="140366">
                <a:tc>
                  <a:txBody>
                    <a:bodyPr/>
                    <a:lstStyle/>
                    <a:p>
                      <a:pPr algn="l" fontAlgn="ctr"/>
                      <a:r>
                        <a:rPr lang="en-US" sz="800" b="0" i="0" u="none" strike="noStrike">
                          <a:solidFill>
                            <a:srgbClr val="000000"/>
                          </a:solidFill>
                          <a:effectLst/>
                          <a:latin typeface="Calibri" panose="020F0502020204030204" pitchFamily="34" charset="0"/>
                        </a:rPr>
                        <a:t>ENG  - BOURNE - PROVIDER</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https://www.facebook.com/?feed_demo_ad=23846450329880386&amp;h=AQD79pXNP6ZGwMRN6wg</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6194334"/>
                  </a:ext>
                </a:extLst>
              </a:tr>
              <a:tr h="140366">
                <a:tc>
                  <a:txBody>
                    <a:bodyPr/>
                    <a:lstStyle/>
                    <a:p>
                      <a:pPr algn="l" fontAlgn="ctr"/>
                      <a:r>
                        <a:rPr lang="en-US" sz="800" b="0" i="0" u="none" strike="noStrike">
                          <a:solidFill>
                            <a:srgbClr val="000000"/>
                          </a:solidFill>
                          <a:effectLst/>
                          <a:latin typeface="Calibri" panose="020F0502020204030204" pitchFamily="34" charset="0"/>
                        </a:rPr>
                        <a:t>ENG - BOURNE - KOL</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https://www.facebook.com/?feed_demo_ad=23846450329870386&amp;h=AQDJhCtQCO0b5xbPiWs</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52429893"/>
                  </a:ext>
                </a:extLst>
              </a:tr>
              <a:tr h="140366">
                <a:tc>
                  <a:txBody>
                    <a:bodyPr/>
                    <a:lstStyle/>
                    <a:p>
                      <a:pPr algn="l" fontAlgn="ctr"/>
                      <a:r>
                        <a:rPr lang="en-US" sz="800" b="0" i="0" u="none" strike="noStrike">
                          <a:solidFill>
                            <a:srgbClr val="000000"/>
                          </a:solidFill>
                          <a:effectLst/>
                          <a:latin typeface="Calibri" panose="020F0502020204030204" pitchFamily="34" charset="0"/>
                        </a:rPr>
                        <a:t>ENG - BOURNE - PWLE</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https://www.facebook.com/?feed_demo_ad=23846450329890386&amp;h=AQC5n3bqEGielVQ9FqE</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6514363"/>
                  </a:ext>
                </a:extLst>
              </a:tr>
              <a:tr h="140366">
                <a:tc>
                  <a:txBody>
                    <a:bodyPr/>
                    <a:lstStyle/>
                    <a:p>
                      <a:pPr algn="l" fontAlgn="ctr"/>
                      <a:r>
                        <a:rPr lang="en-US" sz="800" b="0" i="0" u="none" strike="noStrike">
                          <a:solidFill>
                            <a:srgbClr val="000000"/>
                          </a:solidFill>
                          <a:effectLst/>
                          <a:latin typeface="Calibri" panose="020F0502020204030204" pitchFamily="34" charset="0"/>
                        </a:rPr>
                        <a:t>ENG - BROCKTON - KOL</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https://www.facebook.com/?feed_demo_ad=23846450378140386&amp;h=AQD3v8K6VVBXRjyz2NA</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63062895"/>
                  </a:ext>
                </a:extLst>
              </a:tr>
              <a:tr h="140366">
                <a:tc>
                  <a:txBody>
                    <a:bodyPr/>
                    <a:lstStyle/>
                    <a:p>
                      <a:pPr algn="l" fontAlgn="ctr"/>
                      <a:r>
                        <a:rPr lang="en-US" sz="800" b="0" i="0" u="none" strike="noStrike">
                          <a:solidFill>
                            <a:srgbClr val="000000"/>
                          </a:solidFill>
                          <a:effectLst/>
                          <a:latin typeface="Calibri" panose="020F0502020204030204" pitchFamily="34" charset="0"/>
                        </a:rPr>
                        <a:t>ENG - BROCKTON - PROVIDER</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https://www.facebook.com/?feed_demo_ad=23846450378130386&amp;h=AQD281F_IGlGrGdu4Eg</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42142066"/>
                  </a:ext>
                </a:extLst>
              </a:tr>
              <a:tr h="140366">
                <a:tc>
                  <a:txBody>
                    <a:bodyPr/>
                    <a:lstStyle/>
                    <a:p>
                      <a:pPr algn="l" fontAlgn="ctr"/>
                      <a:r>
                        <a:rPr lang="en-US" sz="800" b="0" i="0" u="none" strike="noStrike">
                          <a:solidFill>
                            <a:srgbClr val="000000"/>
                          </a:solidFill>
                          <a:effectLst/>
                          <a:latin typeface="Calibri" panose="020F0502020204030204" pitchFamily="34" charset="0"/>
                        </a:rPr>
                        <a:t>ENG - BROCKTON - PWLE</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https://www.facebook.com/?feed_demo_ad=23846450378120386&amp;h=AQBuiZCoI5HOEPGwJKw</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13461031"/>
                  </a:ext>
                </a:extLst>
              </a:tr>
              <a:tr h="140366">
                <a:tc>
                  <a:txBody>
                    <a:bodyPr/>
                    <a:lstStyle/>
                    <a:p>
                      <a:pPr algn="l" fontAlgn="ctr"/>
                      <a:r>
                        <a:rPr lang="en-US" sz="800" b="0" i="0" u="none" strike="noStrike">
                          <a:solidFill>
                            <a:srgbClr val="000000"/>
                          </a:solidFill>
                          <a:effectLst/>
                          <a:latin typeface="Calibri" panose="020F0502020204030204" pitchFamily="34" charset="0"/>
                        </a:rPr>
                        <a:t>ENG - GLOUCESTER - KOL</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https://www.facebook.com/?feed_demo_ad=23846450372660386&amp;h=AQDDXWUDANZ5n13vxcc</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75049441"/>
                  </a:ext>
                </a:extLst>
              </a:tr>
              <a:tr h="140366">
                <a:tc>
                  <a:txBody>
                    <a:bodyPr/>
                    <a:lstStyle/>
                    <a:p>
                      <a:pPr algn="l" fontAlgn="ctr"/>
                      <a:r>
                        <a:rPr lang="en-US" sz="800" b="0" i="0" u="none" strike="noStrike">
                          <a:solidFill>
                            <a:srgbClr val="000000"/>
                          </a:solidFill>
                          <a:effectLst/>
                          <a:latin typeface="Calibri" panose="020F0502020204030204" pitchFamily="34" charset="0"/>
                        </a:rPr>
                        <a:t>ENG - GLOUCESTER - PROVIDER</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https://www.facebook.com/?feed_demo_ad=23846450372670386&amp;h=AQAkN0_h0X2nOR7m3rE</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40778109"/>
                  </a:ext>
                </a:extLst>
              </a:tr>
              <a:tr h="140366">
                <a:tc>
                  <a:txBody>
                    <a:bodyPr/>
                    <a:lstStyle/>
                    <a:p>
                      <a:pPr algn="l" fontAlgn="ctr"/>
                      <a:r>
                        <a:rPr lang="en-US" sz="800" b="0" i="0" u="none" strike="noStrike">
                          <a:solidFill>
                            <a:srgbClr val="000000"/>
                          </a:solidFill>
                          <a:effectLst/>
                          <a:latin typeface="Calibri" panose="020F0502020204030204" pitchFamily="34" charset="0"/>
                        </a:rPr>
                        <a:t>ENG - GLOUCESTER - PWLE</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https://www.facebook.com/?feed_demo_ad=23846450372680386&amp;h=AQDWlQWXxsE-bzRA8XU</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19563447"/>
                  </a:ext>
                </a:extLst>
              </a:tr>
              <a:tr h="140366">
                <a:tc>
                  <a:txBody>
                    <a:bodyPr/>
                    <a:lstStyle/>
                    <a:p>
                      <a:pPr algn="l" fontAlgn="ctr"/>
                      <a:r>
                        <a:rPr lang="en-US" sz="800" b="0" i="0" u="none" strike="noStrike">
                          <a:solidFill>
                            <a:srgbClr val="000000"/>
                          </a:solidFill>
                          <a:effectLst/>
                          <a:latin typeface="Calibri" panose="020F0502020204030204" pitchFamily="34" charset="0"/>
                        </a:rPr>
                        <a:t>ENG - HOLYOKE - KOL</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https://www.facebook.com/?feed_demo_ad=23846450368950386&amp;h=AQCM0LWcC-EJjoJqw-k</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27958076"/>
                  </a:ext>
                </a:extLst>
              </a:tr>
              <a:tr h="140366">
                <a:tc>
                  <a:txBody>
                    <a:bodyPr/>
                    <a:lstStyle/>
                    <a:p>
                      <a:pPr algn="l" fontAlgn="ctr"/>
                      <a:r>
                        <a:rPr lang="en-US" sz="800" b="0" i="0" u="none" strike="noStrike">
                          <a:solidFill>
                            <a:srgbClr val="000000"/>
                          </a:solidFill>
                          <a:effectLst/>
                          <a:latin typeface="Calibri" panose="020F0502020204030204" pitchFamily="34" charset="0"/>
                        </a:rPr>
                        <a:t>ENG - HOLYOKE - PROVIDER</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https://www.facebook.com/?feed_demo_ad=23846450368930386&amp;h=AQAAw51hIGFeqjNCFeM</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78488939"/>
                  </a:ext>
                </a:extLst>
              </a:tr>
              <a:tr h="140366">
                <a:tc>
                  <a:txBody>
                    <a:bodyPr/>
                    <a:lstStyle/>
                    <a:p>
                      <a:pPr algn="l" fontAlgn="ctr"/>
                      <a:r>
                        <a:rPr lang="en-US" sz="800" b="0" i="0" u="none" strike="noStrike">
                          <a:solidFill>
                            <a:srgbClr val="000000"/>
                          </a:solidFill>
                          <a:effectLst/>
                          <a:latin typeface="Calibri" panose="020F0502020204030204" pitchFamily="34" charset="0"/>
                        </a:rPr>
                        <a:t>ENG - HOLYOKE - PWLE</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https://www.facebook.com/?feed_demo_ad=23846450368940386&amp;h=AQB7MPbLvHd96VPY168</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2619721"/>
                  </a:ext>
                </a:extLst>
              </a:tr>
              <a:tr h="140366">
                <a:tc>
                  <a:txBody>
                    <a:bodyPr/>
                    <a:lstStyle/>
                    <a:p>
                      <a:pPr algn="l" fontAlgn="ctr"/>
                      <a:r>
                        <a:rPr lang="en-US" sz="800" b="0" i="0" u="none" strike="noStrike">
                          <a:solidFill>
                            <a:srgbClr val="000000"/>
                          </a:solidFill>
                          <a:effectLst/>
                          <a:latin typeface="Calibri" panose="020F0502020204030204" pitchFamily="34" charset="0"/>
                        </a:rPr>
                        <a:t>ENG - LOWELL - KOL</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https://www.facebook.com/?feed_demo_ad=23846450364600386&amp;h=AQCPzRSyIwUrcxYHJR8</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06731103"/>
                  </a:ext>
                </a:extLst>
              </a:tr>
              <a:tr h="140366">
                <a:tc>
                  <a:txBody>
                    <a:bodyPr/>
                    <a:lstStyle/>
                    <a:p>
                      <a:pPr algn="l" fontAlgn="ctr"/>
                      <a:r>
                        <a:rPr lang="en-US" sz="800" b="0" i="0" u="none" strike="noStrike">
                          <a:solidFill>
                            <a:srgbClr val="000000"/>
                          </a:solidFill>
                          <a:effectLst/>
                          <a:latin typeface="Calibri" panose="020F0502020204030204" pitchFamily="34" charset="0"/>
                        </a:rPr>
                        <a:t>ENG - LOWELL - PROVIDER</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https://www.facebook.com/?feed_demo_ad=23846450364590386&amp;h=AQBmSj19mcb2ehSAkKw</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09461022"/>
                  </a:ext>
                </a:extLst>
              </a:tr>
              <a:tr h="140366">
                <a:tc>
                  <a:txBody>
                    <a:bodyPr/>
                    <a:lstStyle/>
                    <a:p>
                      <a:pPr algn="l" fontAlgn="ctr"/>
                      <a:r>
                        <a:rPr lang="en-US" sz="800" b="0" i="0" u="none" strike="noStrike">
                          <a:solidFill>
                            <a:srgbClr val="000000"/>
                          </a:solidFill>
                          <a:effectLst/>
                          <a:latin typeface="Calibri" panose="020F0502020204030204" pitchFamily="34" charset="0"/>
                        </a:rPr>
                        <a:t>ENG - LOWELL - PWLE</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https://www.facebook.com/?feed_demo_ad=23846450364580386&amp;h=AQDfgvohjTIQDILhjOc</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13115145"/>
                  </a:ext>
                </a:extLst>
              </a:tr>
              <a:tr h="140366">
                <a:tc>
                  <a:txBody>
                    <a:bodyPr/>
                    <a:lstStyle/>
                    <a:p>
                      <a:pPr algn="l" fontAlgn="ctr"/>
                      <a:r>
                        <a:rPr lang="en-US" sz="800" b="0" i="0" u="none" strike="noStrike">
                          <a:solidFill>
                            <a:srgbClr val="000000"/>
                          </a:solidFill>
                          <a:effectLst/>
                          <a:latin typeface="Calibri" panose="020F0502020204030204" pitchFamily="34" charset="0"/>
                        </a:rPr>
                        <a:t>ENG - PLYMOUTH - KOL</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https://www.facebook.com/?feed_demo_ad=23846450360150386&amp;h=AQDTGDodKrRZLe45_Pw</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04311794"/>
                  </a:ext>
                </a:extLst>
              </a:tr>
              <a:tr h="140366">
                <a:tc>
                  <a:txBody>
                    <a:bodyPr/>
                    <a:lstStyle/>
                    <a:p>
                      <a:pPr algn="l" fontAlgn="ctr"/>
                      <a:r>
                        <a:rPr lang="en-US" sz="800" b="0" i="0" u="none" strike="noStrike">
                          <a:solidFill>
                            <a:srgbClr val="000000"/>
                          </a:solidFill>
                          <a:effectLst/>
                          <a:latin typeface="Calibri" panose="020F0502020204030204" pitchFamily="34" charset="0"/>
                        </a:rPr>
                        <a:t>ENG - PLYMOUTH - PROVIDER</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https://www.facebook.com/?feed_demo_ad=23846450360140386&amp;h=AQDhT8tg8D9Eo1JoK0E</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0132638"/>
                  </a:ext>
                </a:extLst>
              </a:tr>
              <a:tr h="140366">
                <a:tc>
                  <a:txBody>
                    <a:bodyPr/>
                    <a:lstStyle/>
                    <a:p>
                      <a:pPr algn="l" fontAlgn="ctr"/>
                      <a:r>
                        <a:rPr lang="en-US" sz="800" b="0" i="0" u="none" strike="noStrike">
                          <a:solidFill>
                            <a:srgbClr val="000000"/>
                          </a:solidFill>
                          <a:effectLst/>
                          <a:latin typeface="Calibri" panose="020F0502020204030204" pitchFamily="34" charset="0"/>
                        </a:rPr>
                        <a:t>ENG - PLYMOUTH - PWLE</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https://www.facebook.com/?feed_demo_ad=23846450360130386&amp;h=AQDsQ3p_xXDGEoyCx8s</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47267237"/>
                  </a:ext>
                </a:extLst>
              </a:tr>
              <a:tr h="140366">
                <a:tc>
                  <a:txBody>
                    <a:bodyPr/>
                    <a:lstStyle/>
                    <a:p>
                      <a:pPr algn="l" fontAlgn="ctr"/>
                      <a:r>
                        <a:rPr lang="en-US" sz="800" b="0" i="0" u="none" strike="noStrike">
                          <a:solidFill>
                            <a:srgbClr val="000000"/>
                          </a:solidFill>
                          <a:effectLst/>
                          <a:latin typeface="Calibri" panose="020F0502020204030204" pitchFamily="34" charset="0"/>
                        </a:rPr>
                        <a:t>ENG - SALEM - KOL</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https://www.facebook.com/?feed_demo_ad=23846450352270386&amp;h=AQBqV0EAC-es-HMFyUQ</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6783863"/>
                  </a:ext>
                </a:extLst>
              </a:tr>
              <a:tr h="140366">
                <a:tc>
                  <a:txBody>
                    <a:bodyPr/>
                    <a:lstStyle/>
                    <a:p>
                      <a:pPr algn="l" fontAlgn="ctr"/>
                      <a:r>
                        <a:rPr lang="en-US" sz="800" b="0" i="0" u="none" strike="noStrike">
                          <a:solidFill>
                            <a:srgbClr val="000000"/>
                          </a:solidFill>
                          <a:effectLst/>
                          <a:latin typeface="Calibri" panose="020F0502020204030204" pitchFamily="34" charset="0"/>
                        </a:rPr>
                        <a:t>ENG - SALEM - PROVIDER</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https://www.facebook.com/?feed_demo_ad=23846450352290386&amp;h=AQA8-z1rl_fQZx2Br-E</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44836672"/>
                  </a:ext>
                </a:extLst>
              </a:tr>
              <a:tr h="140366">
                <a:tc>
                  <a:txBody>
                    <a:bodyPr/>
                    <a:lstStyle/>
                    <a:p>
                      <a:pPr algn="l" fontAlgn="ctr"/>
                      <a:r>
                        <a:rPr lang="en-US" sz="800" b="0" i="0" u="none" strike="noStrike">
                          <a:solidFill>
                            <a:srgbClr val="000000"/>
                          </a:solidFill>
                          <a:effectLst/>
                          <a:latin typeface="Calibri" panose="020F0502020204030204" pitchFamily="34" charset="0"/>
                        </a:rPr>
                        <a:t>ENG - SALEM - PWLE</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https://www.facebook.com/?feed_demo_ad=23846450352280386&amp;h=AQAuNAKuyTNYl-Y6fhk</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71787972"/>
                  </a:ext>
                </a:extLst>
              </a:tr>
              <a:tr h="140366">
                <a:tc>
                  <a:txBody>
                    <a:bodyPr/>
                    <a:lstStyle/>
                    <a:p>
                      <a:pPr algn="l" fontAlgn="ctr"/>
                      <a:r>
                        <a:rPr lang="en-US" sz="800" b="0" i="0" u="none" strike="noStrike">
                          <a:solidFill>
                            <a:srgbClr val="000000"/>
                          </a:solidFill>
                          <a:effectLst/>
                          <a:latin typeface="Calibri" panose="020F0502020204030204" pitchFamily="34" charset="0"/>
                        </a:rPr>
                        <a:t>ENG - SANDWICH - KOL</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https://www.facebook.com/?feed_demo_ad=23846450345170386&amp;h=AQDM0Ue4P5xEwpvE540</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49019959"/>
                  </a:ext>
                </a:extLst>
              </a:tr>
              <a:tr h="140366">
                <a:tc>
                  <a:txBody>
                    <a:bodyPr/>
                    <a:lstStyle/>
                    <a:p>
                      <a:pPr algn="l" fontAlgn="ctr"/>
                      <a:r>
                        <a:rPr lang="en-US" sz="800" b="0" i="0" u="none" strike="noStrike">
                          <a:solidFill>
                            <a:srgbClr val="000000"/>
                          </a:solidFill>
                          <a:effectLst/>
                          <a:latin typeface="Calibri" panose="020F0502020204030204" pitchFamily="34" charset="0"/>
                        </a:rPr>
                        <a:t>ENG - SANDWICH - PROVIDER</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https://www.facebook.com/?feed_demo_ad=23846450345190386&amp;h=AQALA2hoeLOEDzCrLzY</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65054651"/>
                  </a:ext>
                </a:extLst>
              </a:tr>
              <a:tr h="140366">
                <a:tc>
                  <a:txBody>
                    <a:bodyPr/>
                    <a:lstStyle/>
                    <a:p>
                      <a:pPr algn="l" fontAlgn="ctr"/>
                      <a:r>
                        <a:rPr lang="en-US" sz="800" b="0" i="0" u="none" strike="noStrike">
                          <a:solidFill>
                            <a:srgbClr val="000000"/>
                          </a:solidFill>
                          <a:effectLst/>
                          <a:latin typeface="Calibri" panose="020F0502020204030204" pitchFamily="34" charset="0"/>
                        </a:rPr>
                        <a:t>ENG - SANDWICH - PWLE</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https://www.facebook.com/?feed_demo_ad=23846450345180386&amp;h=AQD1S5f60cxd5K4URLc</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24474387"/>
                  </a:ext>
                </a:extLst>
              </a:tr>
              <a:tr h="140366">
                <a:tc>
                  <a:txBody>
                    <a:bodyPr/>
                    <a:lstStyle/>
                    <a:p>
                      <a:pPr algn="l" fontAlgn="ctr"/>
                      <a:r>
                        <a:rPr lang="en-US" sz="800" b="0" i="0" u="none" strike="noStrike">
                          <a:solidFill>
                            <a:srgbClr val="000000"/>
                          </a:solidFill>
                          <a:effectLst/>
                          <a:latin typeface="Calibri" panose="020F0502020204030204" pitchFamily="34" charset="0"/>
                        </a:rPr>
                        <a:t>ENG - SHIRLEY - KOL</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https://www.facebook.com/?feed_demo_ad=23846450340570386&amp;h=AQDyKDYdfOsKK3LjODs</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25181632"/>
                  </a:ext>
                </a:extLst>
              </a:tr>
              <a:tr h="140366">
                <a:tc>
                  <a:txBody>
                    <a:bodyPr/>
                    <a:lstStyle/>
                    <a:p>
                      <a:pPr algn="l" fontAlgn="ctr"/>
                      <a:r>
                        <a:rPr lang="en-US" sz="800" b="0" i="0" u="none" strike="noStrike">
                          <a:solidFill>
                            <a:srgbClr val="000000"/>
                          </a:solidFill>
                          <a:effectLst/>
                          <a:latin typeface="Calibri" panose="020F0502020204030204" pitchFamily="34" charset="0"/>
                        </a:rPr>
                        <a:t>ENG - SHIRLEY - PROVIDER</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https://www.facebook.com/?feed_demo_ad=23846450340560386&amp;h=AQBoRnHl5KvF49BKtnk</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9803492"/>
                  </a:ext>
                </a:extLst>
              </a:tr>
              <a:tr h="140366">
                <a:tc>
                  <a:txBody>
                    <a:bodyPr/>
                    <a:lstStyle/>
                    <a:p>
                      <a:pPr algn="l" fontAlgn="ctr"/>
                      <a:r>
                        <a:rPr lang="en-US" sz="800" b="0" i="0" u="none" strike="noStrike">
                          <a:solidFill>
                            <a:srgbClr val="000000"/>
                          </a:solidFill>
                          <a:effectLst/>
                          <a:latin typeface="Calibri" panose="020F0502020204030204" pitchFamily="34" charset="0"/>
                        </a:rPr>
                        <a:t>ENG - SHIRLEY - PWLE</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https://www.facebook.com/?feed_demo_ad=23846450340550386&amp;h=AQBcucilY9hLtJ3RUww</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62788196"/>
                  </a:ext>
                </a:extLst>
              </a:tr>
              <a:tr h="140366">
                <a:tc>
                  <a:txBody>
                    <a:bodyPr/>
                    <a:lstStyle/>
                    <a:p>
                      <a:pPr algn="l" fontAlgn="ctr"/>
                      <a:r>
                        <a:rPr lang="en-US" sz="800" b="0" i="0" u="none" strike="noStrike">
                          <a:solidFill>
                            <a:srgbClr val="000000"/>
                          </a:solidFill>
                          <a:effectLst/>
                          <a:latin typeface="Calibri" panose="020F0502020204030204" pitchFamily="34" charset="0"/>
                        </a:rPr>
                        <a:t>ENG - TOWNSEND - KOL</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https://www.facebook.com/?feed_demo_ad=23846450337480386&amp;h=AQD4TpUjmQsblveGSpU</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905397050"/>
                  </a:ext>
                </a:extLst>
              </a:tr>
              <a:tr h="140366">
                <a:tc>
                  <a:txBody>
                    <a:bodyPr/>
                    <a:lstStyle/>
                    <a:p>
                      <a:pPr algn="l" fontAlgn="ctr"/>
                      <a:r>
                        <a:rPr lang="en-US" sz="800" b="0" i="0" u="none" strike="noStrike">
                          <a:solidFill>
                            <a:srgbClr val="000000"/>
                          </a:solidFill>
                          <a:effectLst/>
                          <a:latin typeface="Calibri" panose="020F0502020204030204" pitchFamily="34" charset="0"/>
                        </a:rPr>
                        <a:t>ENG - TOWNSEND - PROVIDER</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Calibri" panose="020F0502020204030204" pitchFamily="34" charset="0"/>
                        </a:rPr>
                        <a:t>https://www.facebook.com/?feed_demo_ad=23846450337470386&amp;h=AQA9-cw64VdRGV2g6IU</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74945918"/>
                  </a:ext>
                </a:extLst>
              </a:tr>
              <a:tr h="140366">
                <a:tc>
                  <a:txBody>
                    <a:bodyPr/>
                    <a:lstStyle/>
                    <a:p>
                      <a:pPr algn="l" fontAlgn="ctr"/>
                      <a:r>
                        <a:rPr lang="en-US" sz="800" b="0" i="0" u="none" strike="noStrike">
                          <a:solidFill>
                            <a:srgbClr val="000000"/>
                          </a:solidFill>
                          <a:effectLst/>
                          <a:latin typeface="Calibri" panose="020F0502020204030204" pitchFamily="34" charset="0"/>
                        </a:rPr>
                        <a:t>ENG - TOWNSEND - PWLE</a:t>
                      </a:r>
                    </a:p>
                  </a:txBody>
                  <a:tcPr marL="7018" marR="7018" marT="7018"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800" b="0" i="0" u="none" strike="noStrike" dirty="0">
                          <a:solidFill>
                            <a:srgbClr val="000000"/>
                          </a:solidFill>
                          <a:effectLst/>
                          <a:latin typeface="Calibri" panose="020F0502020204030204" pitchFamily="34" charset="0"/>
                        </a:rPr>
                        <a:t>https://www.facebook.com/?feed_demo_ad=23846450337460386&amp;h=AQCESdNIRi9Vf_vzL_c</a:t>
                      </a:r>
                    </a:p>
                  </a:txBody>
                  <a:tcPr marL="7018" marR="7018" marT="70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52271092"/>
                  </a:ext>
                </a:extLst>
              </a:tr>
            </a:tbl>
          </a:graphicData>
        </a:graphic>
      </p:graphicFrame>
    </p:spTree>
    <p:extLst>
      <p:ext uri="{BB962C8B-B14F-4D97-AF65-F5344CB8AC3E}">
        <p14:creationId xmlns:p14="http://schemas.microsoft.com/office/powerpoint/2010/main" val="763433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67688" y="134390"/>
            <a:ext cx="7886700" cy="994172"/>
          </a:xfrm>
          <a:prstGeom prst="rect">
            <a:avLst/>
          </a:prstGeom>
        </p:spPr>
        <p:txBody>
          <a:bodyPr vert="horz" lIns="68580" tIns="34290" rIns="68580" bIns="34290" rtlCol="0" anchor="ctr">
            <a:normAutofit/>
          </a:bodyPr>
          <a:lstStyle/>
          <a:p>
            <a:r>
              <a:rPr lang="en-US" sz="3300" b="1" spc="188" dirty="0">
                <a:latin typeface="+mj-lt"/>
                <a:ea typeface="+mj-ea"/>
                <a:cs typeface="+mj-cs"/>
              </a:rPr>
              <a:t>SOCIAL MEDIA AD LINKS: SPANISH</a:t>
            </a:r>
          </a:p>
        </p:txBody>
      </p:sp>
      <p:graphicFrame>
        <p:nvGraphicFramePr>
          <p:cNvPr id="2" name="Table 1">
            <a:extLst>
              <a:ext uri="{FF2B5EF4-FFF2-40B4-BE49-F238E27FC236}">
                <a16:creationId xmlns:a16="http://schemas.microsoft.com/office/drawing/2014/main" id="{2469220E-41A5-438C-B2BC-F1CAB47BAD8F}"/>
              </a:ext>
            </a:extLst>
          </p:cNvPr>
          <p:cNvGraphicFramePr>
            <a:graphicFrameLocks noGrp="1"/>
          </p:cNvGraphicFramePr>
          <p:nvPr>
            <p:extLst>
              <p:ext uri="{D42A27DB-BD31-4B8C-83A1-F6EECF244321}">
                <p14:modId xmlns:p14="http://schemas.microsoft.com/office/powerpoint/2010/main" val="2252701676"/>
              </p:ext>
            </p:extLst>
          </p:nvPr>
        </p:nvGraphicFramePr>
        <p:xfrm>
          <a:off x="609600" y="1600200"/>
          <a:ext cx="7391400" cy="3152688"/>
        </p:xfrm>
        <a:graphic>
          <a:graphicData uri="http://schemas.openxmlformats.org/drawingml/2006/table">
            <a:tbl>
              <a:tblPr/>
              <a:tblGrid>
                <a:gridCol w="2743200">
                  <a:extLst>
                    <a:ext uri="{9D8B030D-6E8A-4147-A177-3AD203B41FA5}">
                      <a16:colId xmlns:a16="http://schemas.microsoft.com/office/drawing/2014/main" val="2583383002"/>
                    </a:ext>
                  </a:extLst>
                </a:gridCol>
                <a:gridCol w="4648200">
                  <a:extLst>
                    <a:ext uri="{9D8B030D-6E8A-4147-A177-3AD203B41FA5}">
                      <a16:colId xmlns:a16="http://schemas.microsoft.com/office/drawing/2014/main" val="3465043001"/>
                    </a:ext>
                  </a:extLst>
                </a:gridCol>
              </a:tblGrid>
              <a:tr h="150128">
                <a:tc>
                  <a:txBody>
                    <a:bodyPr/>
                    <a:lstStyle/>
                    <a:p>
                      <a:pPr algn="l" fontAlgn="ctr"/>
                      <a:r>
                        <a:rPr lang="en-US" sz="900" b="1" i="0" u="none" strike="noStrike">
                          <a:solidFill>
                            <a:srgbClr val="000000"/>
                          </a:solidFill>
                          <a:effectLst/>
                          <a:latin typeface="Calibri" panose="020F0502020204030204" pitchFamily="34" charset="0"/>
                        </a:rPr>
                        <a:t>Creative</a:t>
                      </a:r>
                    </a:p>
                  </a:txBody>
                  <a:tcPr marL="7506" marR="7506" marT="7506" marB="0" anchor="ctr">
                    <a:lnL w="6350" cap="flat" cmpd="sng" algn="ctr">
                      <a:solidFill>
                        <a:srgbClr val="90949C"/>
                      </a:solidFill>
                      <a:prstDash val="solid"/>
                      <a:round/>
                      <a:headEnd type="none" w="med" len="med"/>
                      <a:tailEnd type="none" w="med" len="med"/>
                    </a:lnL>
                    <a:lnR w="6350" cap="flat" cmpd="sng" algn="ctr">
                      <a:solidFill>
                        <a:srgbClr val="90949C"/>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900" b="1" i="0" u="none" strike="noStrike">
                          <a:solidFill>
                            <a:srgbClr val="000000"/>
                          </a:solidFill>
                          <a:effectLst/>
                          <a:latin typeface="Calibri" panose="020F0502020204030204" pitchFamily="34" charset="0"/>
                        </a:rPr>
                        <a:t>Preview Link</a:t>
                      </a:r>
                    </a:p>
                  </a:txBody>
                  <a:tcPr marL="7506" marR="7506" marT="7506" marB="0" anchor="ctr">
                    <a:lnL w="6350" cap="flat" cmpd="sng" algn="ctr">
                      <a:solidFill>
                        <a:srgbClr val="90949C"/>
                      </a:solidFill>
                      <a:prstDash val="solid"/>
                      <a:round/>
                      <a:headEnd type="none" w="med" len="med"/>
                      <a:tailEnd type="none" w="med" len="med"/>
                    </a:lnL>
                    <a:lnR w="6350" cap="flat" cmpd="sng" algn="ctr">
                      <a:solidFill>
                        <a:srgbClr val="90949C"/>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extLst>
                  <a:ext uri="{0D108BD9-81ED-4DB2-BD59-A6C34878D82A}">
                    <a16:rowId xmlns:a16="http://schemas.microsoft.com/office/drawing/2014/main" val="2954861808"/>
                  </a:ext>
                </a:extLst>
              </a:tr>
              <a:tr h="150128">
                <a:tc>
                  <a:txBody>
                    <a:bodyPr/>
                    <a:lstStyle/>
                    <a:p>
                      <a:pPr algn="l" fontAlgn="ctr"/>
                      <a:r>
                        <a:rPr lang="en-US" sz="900" b="0" i="0" u="none" strike="noStrike">
                          <a:solidFill>
                            <a:srgbClr val="000000"/>
                          </a:solidFill>
                          <a:effectLst/>
                          <a:latin typeface="Calibri" panose="020F0502020204030204" pitchFamily="34" charset="0"/>
                        </a:rPr>
                        <a:t>Phase 3 - SPAN - BOURNE - KOL</a:t>
                      </a:r>
                    </a:p>
                  </a:txBody>
                  <a:tcPr marL="7506" marR="7506" marT="7506"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https://www.facebook.com/?feed_demo_ad=23846486996050386&amp;h=AQDopLy4VEk7cqqoE7A</a:t>
                      </a:r>
                    </a:p>
                  </a:txBody>
                  <a:tcPr marL="7506" marR="7506" marT="75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006361673"/>
                  </a:ext>
                </a:extLst>
              </a:tr>
              <a:tr h="150128">
                <a:tc>
                  <a:txBody>
                    <a:bodyPr/>
                    <a:lstStyle/>
                    <a:p>
                      <a:pPr algn="l" fontAlgn="ctr"/>
                      <a:r>
                        <a:rPr lang="en-US" sz="900" b="0" i="0" u="none" strike="noStrike">
                          <a:solidFill>
                            <a:srgbClr val="000000"/>
                          </a:solidFill>
                          <a:effectLst/>
                          <a:latin typeface="Calibri" panose="020F0502020204030204" pitchFamily="34" charset="0"/>
                        </a:rPr>
                        <a:t>Phase 3 - SPAN - BOURNE - PWLE</a:t>
                      </a:r>
                    </a:p>
                  </a:txBody>
                  <a:tcPr marL="7506" marR="7506" marT="7506"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https://www.facebook.com/?feed_demo_ad=23846487006360386&amp;h=AQAljZl3Uz1uVIe5mgQ</a:t>
                      </a:r>
                    </a:p>
                  </a:txBody>
                  <a:tcPr marL="7506" marR="7506" marT="75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017813577"/>
                  </a:ext>
                </a:extLst>
              </a:tr>
              <a:tr h="150128">
                <a:tc>
                  <a:txBody>
                    <a:bodyPr/>
                    <a:lstStyle/>
                    <a:p>
                      <a:pPr algn="l" fontAlgn="ctr"/>
                      <a:r>
                        <a:rPr lang="en-US" sz="900" b="0" i="0" u="none" strike="noStrike">
                          <a:solidFill>
                            <a:srgbClr val="000000"/>
                          </a:solidFill>
                          <a:effectLst/>
                          <a:latin typeface="Calibri" panose="020F0502020204030204" pitchFamily="34" charset="0"/>
                        </a:rPr>
                        <a:t>Phase 3 - SPAN - BROCKTON - KOL</a:t>
                      </a:r>
                    </a:p>
                  </a:txBody>
                  <a:tcPr marL="7506" marR="7506" marT="7506"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https://www.facebook.com/?feed_demo_ad=23846487015170386&amp;h=AQDOwXwAPoYCicaN9iw</a:t>
                      </a:r>
                    </a:p>
                  </a:txBody>
                  <a:tcPr marL="7506" marR="7506" marT="75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46256340"/>
                  </a:ext>
                </a:extLst>
              </a:tr>
              <a:tr h="150128">
                <a:tc>
                  <a:txBody>
                    <a:bodyPr/>
                    <a:lstStyle/>
                    <a:p>
                      <a:pPr algn="l" fontAlgn="ctr"/>
                      <a:r>
                        <a:rPr lang="en-US" sz="900" b="0" i="0" u="none" strike="noStrike">
                          <a:solidFill>
                            <a:srgbClr val="000000"/>
                          </a:solidFill>
                          <a:effectLst/>
                          <a:latin typeface="Calibri" panose="020F0502020204030204" pitchFamily="34" charset="0"/>
                        </a:rPr>
                        <a:t>Phase 3 - SPAN - BROCKTON - PWLE</a:t>
                      </a:r>
                    </a:p>
                  </a:txBody>
                  <a:tcPr marL="7506" marR="7506" marT="7506"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https://www.facebook.com/?feed_demo_ad=23846487006370386&amp;h=AQCnxw5DUjI03ycqi_Y</a:t>
                      </a:r>
                    </a:p>
                  </a:txBody>
                  <a:tcPr marL="7506" marR="7506" marT="75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96360394"/>
                  </a:ext>
                </a:extLst>
              </a:tr>
              <a:tr h="150128">
                <a:tc>
                  <a:txBody>
                    <a:bodyPr/>
                    <a:lstStyle/>
                    <a:p>
                      <a:pPr algn="l" fontAlgn="ctr"/>
                      <a:r>
                        <a:rPr lang="en-US" sz="900" b="0" i="0" u="none" strike="noStrike">
                          <a:solidFill>
                            <a:srgbClr val="000000"/>
                          </a:solidFill>
                          <a:effectLst/>
                          <a:latin typeface="Calibri" panose="020F0502020204030204" pitchFamily="34" charset="0"/>
                        </a:rPr>
                        <a:t>Phase 3 - SPAN - GLOUCESTER - KOL</a:t>
                      </a:r>
                    </a:p>
                  </a:txBody>
                  <a:tcPr marL="7506" marR="7506" marT="7506"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https://www.facebook.com/?feed_demo_ad=23846487015230386&amp;h=AQDgNLfYkkN9BbSoRkA</a:t>
                      </a:r>
                    </a:p>
                  </a:txBody>
                  <a:tcPr marL="7506" marR="7506" marT="75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94654205"/>
                  </a:ext>
                </a:extLst>
              </a:tr>
              <a:tr h="150128">
                <a:tc>
                  <a:txBody>
                    <a:bodyPr/>
                    <a:lstStyle/>
                    <a:p>
                      <a:pPr algn="l" fontAlgn="ctr"/>
                      <a:r>
                        <a:rPr lang="en-US" sz="900" b="0" i="0" u="none" strike="noStrike">
                          <a:solidFill>
                            <a:srgbClr val="000000"/>
                          </a:solidFill>
                          <a:effectLst/>
                          <a:latin typeface="Calibri" panose="020F0502020204030204" pitchFamily="34" charset="0"/>
                        </a:rPr>
                        <a:t>Phase 3 - SPAN - GLOUCESTER - PWLE</a:t>
                      </a:r>
                    </a:p>
                  </a:txBody>
                  <a:tcPr marL="7506" marR="7506" marT="7506"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https://www.facebook.com/?feed_demo_ad=23846487006340386&amp;h=AQDfrhc6CNmJMs_SV5Q</a:t>
                      </a:r>
                    </a:p>
                  </a:txBody>
                  <a:tcPr marL="7506" marR="7506" marT="75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40251140"/>
                  </a:ext>
                </a:extLst>
              </a:tr>
              <a:tr h="150128">
                <a:tc>
                  <a:txBody>
                    <a:bodyPr/>
                    <a:lstStyle/>
                    <a:p>
                      <a:pPr algn="l" fontAlgn="ctr"/>
                      <a:r>
                        <a:rPr lang="en-US" sz="900" b="0" i="0" u="none" strike="noStrike">
                          <a:solidFill>
                            <a:srgbClr val="000000"/>
                          </a:solidFill>
                          <a:effectLst/>
                          <a:latin typeface="Calibri" panose="020F0502020204030204" pitchFamily="34" charset="0"/>
                        </a:rPr>
                        <a:t>Phase 3 - SPAN - HOLYOKE - KOL</a:t>
                      </a:r>
                    </a:p>
                  </a:txBody>
                  <a:tcPr marL="7506" marR="7506" marT="7506"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900" b="0" i="0" u="none" strike="noStrike" dirty="0">
                          <a:solidFill>
                            <a:srgbClr val="000000"/>
                          </a:solidFill>
                          <a:effectLst/>
                          <a:latin typeface="Calibri" panose="020F0502020204030204" pitchFamily="34" charset="0"/>
                        </a:rPr>
                        <a:t>https://www.facebook.com/?feed_demo_ad=23846487015190386&amp;h=AQDQzwDFwEnk0KAt10A</a:t>
                      </a:r>
                    </a:p>
                  </a:txBody>
                  <a:tcPr marL="7506" marR="7506" marT="75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7992676"/>
                  </a:ext>
                </a:extLst>
              </a:tr>
              <a:tr h="150128">
                <a:tc>
                  <a:txBody>
                    <a:bodyPr/>
                    <a:lstStyle/>
                    <a:p>
                      <a:pPr algn="l" fontAlgn="ctr"/>
                      <a:r>
                        <a:rPr lang="en-US" sz="900" b="0" i="0" u="none" strike="noStrike">
                          <a:solidFill>
                            <a:srgbClr val="000000"/>
                          </a:solidFill>
                          <a:effectLst/>
                          <a:latin typeface="Calibri" panose="020F0502020204030204" pitchFamily="34" charset="0"/>
                        </a:rPr>
                        <a:t>Phase 3 - SPAN - HOLYOKE - PWLE</a:t>
                      </a:r>
                    </a:p>
                  </a:txBody>
                  <a:tcPr marL="7506" marR="7506" marT="7506"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https://www.facebook.com/?feed_demo_ad=23846487006530386&amp;h=AQDcDL0gDojyCADCfro</a:t>
                      </a:r>
                    </a:p>
                  </a:txBody>
                  <a:tcPr marL="7506" marR="7506" marT="75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075172483"/>
                  </a:ext>
                </a:extLst>
              </a:tr>
              <a:tr h="150128">
                <a:tc>
                  <a:txBody>
                    <a:bodyPr/>
                    <a:lstStyle/>
                    <a:p>
                      <a:pPr algn="l" fontAlgn="ctr"/>
                      <a:r>
                        <a:rPr lang="en-US" sz="900" b="0" i="0" u="none" strike="noStrike">
                          <a:solidFill>
                            <a:srgbClr val="000000"/>
                          </a:solidFill>
                          <a:effectLst/>
                          <a:latin typeface="Calibri" panose="020F0502020204030204" pitchFamily="34" charset="0"/>
                        </a:rPr>
                        <a:t>Phase 3 - SPAN - LOWELL - KOL</a:t>
                      </a:r>
                    </a:p>
                  </a:txBody>
                  <a:tcPr marL="7506" marR="7506" marT="7506"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https://www.facebook.com/?feed_demo_ad=23846487015200386&amp;h=AQBlNnv7ml64boUQ9KU</a:t>
                      </a:r>
                    </a:p>
                  </a:txBody>
                  <a:tcPr marL="7506" marR="7506" marT="75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65232550"/>
                  </a:ext>
                </a:extLst>
              </a:tr>
              <a:tr h="150128">
                <a:tc>
                  <a:txBody>
                    <a:bodyPr/>
                    <a:lstStyle/>
                    <a:p>
                      <a:pPr algn="l" fontAlgn="ctr"/>
                      <a:r>
                        <a:rPr lang="en-US" sz="900" b="0" i="0" u="none" strike="noStrike">
                          <a:solidFill>
                            <a:srgbClr val="000000"/>
                          </a:solidFill>
                          <a:effectLst/>
                          <a:latin typeface="Calibri" panose="020F0502020204030204" pitchFamily="34" charset="0"/>
                        </a:rPr>
                        <a:t>Phase 3 - SPAN - LOWELL - PWLE</a:t>
                      </a:r>
                    </a:p>
                  </a:txBody>
                  <a:tcPr marL="7506" marR="7506" marT="7506"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https://www.facebook.com/?feed_demo_ad=23846487006350386&amp;h=AQA4TF310Fhe_znEFCQ</a:t>
                      </a:r>
                    </a:p>
                  </a:txBody>
                  <a:tcPr marL="7506" marR="7506" marT="75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40592355"/>
                  </a:ext>
                </a:extLst>
              </a:tr>
              <a:tr h="150128">
                <a:tc>
                  <a:txBody>
                    <a:bodyPr/>
                    <a:lstStyle/>
                    <a:p>
                      <a:pPr algn="l" fontAlgn="ctr"/>
                      <a:r>
                        <a:rPr lang="en-US" sz="900" b="0" i="0" u="none" strike="noStrike">
                          <a:solidFill>
                            <a:srgbClr val="000000"/>
                          </a:solidFill>
                          <a:effectLst/>
                          <a:latin typeface="Calibri" panose="020F0502020204030204" pitchFamily="34" charset="0"/>
                        </a:rPr>
                        <a:t>Phase 3 - SPAN - PLYMOUTH - KOL</a:t>
                      </a:r>
                    </a:p>
                  </a:txBody>
                  <a:tcPr marL="7506" marR="7506" marT="7506"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https://www.facebook.com/?feed_demo_ad=23846487015150386&amp;h=AQCUtesQD7Hea1v8UY4</a:t>
                      </a:r>
                    </a:p>
                  </a:txBody>
                  <a:tcPr marL="7506" marR="7506" marT="75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70121443"/>
                  </a:ext>
                </a:extLst>
              </a:tr>
              <a:tr h="150128">
                <a:tc>
                  <a:txBody>
                    <a:bodyPr/>
                    <a:lstStyle/>
                    <a:p>
                      <a:pPr algn="l" fontAlgn="ctr"/>
                      <a:r>
                        <a:rPr lang="en-US" sz="900" b="0" i="0" u="none" strike="noStrike">
                          <a:solidFill>
                            <a:srgbClr val="000000"/>
                          </a:solidFill>
                          <a:effectLst/>
                          <a:latin typeface="Calibri" panose="020F0502020204030204" pitchFamily="34" charset="0"/>
                        </a:rPr>
                        <a:t>Phase 3 - SPAN - PLYMOUTH - PWLE</a:t>
                      </a:r>
                    </a:p>
                  </a:txBody>
                  <a:tcPr marL="7506" marR="7506" marT="7506"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https://www.facebook.com/?feed_demo_ad=23846487006380386&amp;h=AQB1jWp4Q1zrcmibJHs</a:t>
                      </a:r>
                    </a:p>
                  </a:txBody>
                  <a:tcPr marL="7506" marR="7506" marT="75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89376376"/>
                  </a:ext>
                </a:extLst>
              </a:tr>
              <a:tr h="150128">
                <a:tc>
                  <a:txBody>
                    <a:bodyPr/>
                    <a:lstStyle/>
                    <a:p>
                      <a:pPr algn="l" fontAlgn="ctr"/>
                      <a:r>
                        <a:rPr lang="en-US" sz="900" b="0" i="0" u="none" strike="noStrike">
                          <a:solidFill>
                            <a:srgbClr val="000000"/>
                          </a:solidFill>
                          <a:effectLst/>
                          <a:latin typeface="Calibri" panose="020F0502020204030204" pitchFamily="34" charset="0"/>
                        </a:rPr>
                        <a:t>Phase 3 - SPAN - SALEM - KOL</a:t>
                      </a:r>
                    </a:p>
                  </a:txBody>
                  <a:tcPr marL="7506" marR="7506" marT="7506"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https://www.facebook.com/?feed_demo_ad=23846487015160386&amp;h=AQDZlXBJDczRa_Pltyw</a:t>
                      </a:r>
                    </a:p>
                  </a:txBody>
                  <a:tcPr marL="7506" marR="7506" marT="75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08047226"/>
                  </a:ext>
                </a:extLst>
              </a:tr>
              <a:tr h="150128">
                <a:tc>
                  <a:txBody>
                    <a:bodyPr/>
                    <a:lstStyle/>
                    <a:p>
                      <a:pPr algn="l" fontAlgn="ctr"/>
                      <a:r>
                        <a:rPr lang="en-US" sz="900" b="0" i="0" u="none" strike="noStrike">
                          <a:solidFill>
                            <a:srgbClr val="000000"/>
                          </a:solidFill>
                          <a:effectLst/>
                          <a:latin typeface="Calibri" panose="020F0502020204030204" pitchFamily="34" charset="0"/>
                        </a:rPr>
                        <a:t>Phase 3 - SPAN - SALEM - PWLE</a:t>
                      </a:r>
                    </a:p>
                  </a:txBody>
                  <a:tcPr marL="7506" marR="7506" marT="7506"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https://www.facebook.com/?feed_demo_ad=23846487006310386&amp;h=AQBZDvoaZRcE8lxTzO4</a:t>
                      </a:r>
                    </a:p>
                  </a:txBody>
                  <a:tcPr marL="7506" marR="7506" marT="75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37564460"/>
                  </a:ext>
                </a:extLst>
              </a:tr>
              <a:tr h="150128">
                <a:tc>
                  <a:txBody>
                    <a:bodyPr/>
                    <a:lstStyle/>
                    <a:p>
                      <a:pPr algn="l" fontAlgn="ctr"/>
                      <a:r>
                        <a:rPr lang="de-DE" sz="900" b="0" i="0" u="none" strike="noStrike">
                          <a:solidFill>
                            <a:srgbClr val="000000"/>
                          </a:solidFill>
                          <a:effectLst/>
                          <a:latin typeface="Calibri" panose="020F0502020204030204" pitchFamily="34" charset="0"/>
                        </a:rPr>
                        <a:t>Phase 3 - SPAN - SANDWICH - KOL</a:t>
                      </a:r>
                    </a:p>
                  </a:txBody>
                  <a:tcPr marL="7506" marR="7506" marT="7506"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https://www.facebook.com/?feed_demo_ad=23846487015130386&amp;h=AQCyeDEDrSphq4pyz9w</a:t>
                      </a:r>
                    </a:p>
                  </a:txBody>
                  <a:tcPr marL="7506" marR="7506" marT="75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64691618"/>
                  </a:ext>
                </a:extLst>
              </a:tr>
              <a:tr h="150128">
                <a:tc>
                  <a:txBody>
                    <a:bodyPr/>
                    <a:lstStyle/>
                    <a:p>
                      <a:pPr algn="l" fontAlgn="ctr"/>
                      <a:r>
                        <a:rPr lang="de-DE" sz="900" b="0" i="0" u="none" strike="noStrike">
                          <a:solidFill>
                            <a:srgbClr val="000000"/>
                          </a:solidFill>
                          <a:effectLst/>
                          <a:latin typeface="Calibri" panose="020F0502020204030204" pitchFamily="34" charset="0"/>
                        </a:rPr>
                        <a:t>Phase 3 - SPAN - SANDWICH - PWLE</a:t>
                      </a:r>
                    </a:p>
                  </a:txBody>
                  <a:tcPr marL="7506" marR="7506" marT="7506"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https://www.facebook.com/?feed_demo_ad=23846487006320386&amp;h=AQCERz2Q3wFGFt9Hz3A</a:t>
                      </a:r>
                    </a:p>
                  </a:txBody>
                  <a:tcPr marL="7506" marR="7506" marT="75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66657094"/>
                  </a:ext>
                </a:extLst>
              </a:tr>
              <a:tr h="150128">
                <a:tc>
                  <a:txBody>
                    <a:bodyPr/>
                    <a:lstStyle/>
                    <a:p>
                      <a:pPr algn="l" fontAlgn="ctr"/>
                      <a:r>
                        <a:rPr lang="en-US" sz="900" b="0" i="0" u="none" strike="noStrike">
                          <a:solidFill>
                            <a:srgbClr val="000000"/>
                          </a:solidFill>
                          <a:effectLst/>
                          <a:latin typeface="Calibri" panose="020F0502020204030204" pitchFamily="34" charset="0"/>
                        </a:rPr>
                        <a:t>Phase 3 - SPAN - SHIRLEY - KOL</a:t>
                      </a:r>
                    </a:p>
                  </a:txBody>
                  <a:tcPr marL="7506" marR="7506" marT="7506"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https://www.facebook.com/?feed_demo_ad=23846487015140386&amp;h=AQA9jdv9etPUng6tG-8</a:t>
                      </a:r>
                    </a:p>
                  </a:txBody>
                  <a:tcPr marL="7506" marR="7506" marT="75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901076"/>
                  </a:ext>
                </a:extLst>
              </a:tr>
              <a:tr h="150128">
                <a:tc>
                  <a:txBody>
                    <a:bodyPr/>
                    <a:lstStyle/>
                    <a:p>
                      <a:pPr algn="l" fontAlgn="ctr"/>
                      <a:r>
                        <a:rPr lang="en-US" sz="900" b="0" i="0" u="none" strike="noStrike">
                          <a:solidFill>
                            <a:srgbClr val="000000"/>
                          </a:solidFill>
                          <a:effectLst/>
                          <a:latin typeface="Calibri" panose="020F0502020204030204" pitchFamily="34" charset="0"/>
                        </a:rPr>
                        <a:t>Phase 3 - SPAN - SHIRLEY - PWLE</a:t>
                      </a:r>
                    </a:p>
                  </a:txBody>
                  <a:tcPr marL="7506" marR="7506" marT="7506"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https://www.facebook.com/?feed_demo_ad=23846487006390386&amp;h=AQCa5ccs8QIPX2sWfCA</a:t>
                      </a:r>
                    </a:p>
                  </a:txBody>
                  <a:tcPr marL="7506" marR="7506" marT="75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90406472"/>
                  </a:ext>
                </a:extLst>
              </a:tr>
              <a:tr h="150128">
                <a:tc>
                  <a:txBody>
                    <a:bodyPr/>
                    <a:lstStyle/>
                    <a:p>
                      <a:pPr algn="l" fontAlgn="ctr"/>
                      <a:r>
                        <a:rPr lang="en-US" sz="900" b="0" i="0" u="none" strike="noStrike">
                          <a:solidFill>
                            <a:srgbClr val="000000"/>
                          </a:solidFill>
                          <a:effectLst/>
                          <a:latin typeface="Calibri" panose="020F0502020204030204" pitchFamily="34" charset="0"/>
                        </a:rPr>
                        <a:t>Phase 3 - SPAN - TOWNSEND - KOL</a:t>
                      </a:r>
                    </a:p>
                  </a:txBody>
                  <a:tcPr marL="7506" marR="7506" marT="7506"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https://www.facebook.com/?feed_demo_ad=23846487015180386&amp;h=AQCe5PdvkqXz4ENzDEs</a:t>
                      </a:r>
                    </a:p>
                  </a:txBody>
                  <a:tcPr marL="7506" marR="7506" marT="75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72238024"/>
                  </a:ext>
                </a:extLst>
              </a:tr>
              <a:tr h="150128">
                <a:tc>
                  <a:txBody>
                    <a:bodyPr/>
                    <a:lstStyle/>
                    <a:p>
                      <a:pPr algn="l" fontAlgn="ctr"/>
                      <a:r>
                        <a:rPr lang="en-US" sz="900" b="0" i="0" u="none" strike="noStrike">
                          <a:solidFill>
                            <a:srgbClr val="000000"/>
                          </a:solidFill>
                          <a:effectLst/>
                          <a:latin typeface="Calibri" panose="020F0502020204030204" pitchFamily="34" charset="0"/>
                        </a:rPr>
                        <a:t>Phase 3 - SPAN - TOWNSEND - PWLE</a:t>
                      </a:r>
                    </a:p>
                  </a:txBody>
                  <a:tcPr marL="7506" marR="7506" marT="7506" marB="0" anchor="ctr">
                    <a:lnL w="6350" cap="flat" cmpd="sng" algn="ctr">
                      <a:solidFill>
                        <a:srgbClr val="90949C"/>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49C"/>
                      </a:solidFill>
                      <a:prstDash val="solid"/>
                      <a:round/>
                      <a:headEnd type="none" w="med" len="med"/>
                      <a:tailEnd type="none" w="med" len="med"/>
                    </a:lnT>
                    <a:lnB w="6350" cap="flat" cmpd="sng" algn="ctr">
                      <a:solidFill>
                        <a:srgbClr val="90949C"/>
                      </a:solidFill>
                      <a:prstDash val="solid"/>
                      <a:round/>
                      <a:headEnd type="none" w="med" len="med"/>
                      <a:tailEnd type="none" w="med" len="med"/>
                    </a:lnB>
                    <a:solidFill>
                      <a:srgbClr val="FFFFFF"/>
                    </a:solidFill>
                  </a:tcPr>
                </a:tc>
                <a:tc>
                  <a:txBody>
                    <a:bodyPr/>
                    <a:lstStyle/>
                    <a:p>
                      <a:pPr algn="l" fontAlgn="ctr"/>
                      <a:r>
                        <a:rPr lang="en-US" sz="900" b="0" i="0" u="none" strike="noStrike" dirty="0">
                          <a:solidFill>
                            <a:srgbClr val="000000"/>
                          </a:solidFill>
                          <a:effectLst/>
                          <a:latin typeface="Calibri" panose="020F0502020204030204" pitchFamily="34" charset="0"/>
                        </a:rPr>
                        <a:t>https://www.facebook.com/?feed_demo_ad=23846487006330386&amp;h=AQDLV_8JTv3_OV5HO9U</a:t>
                      </a:r>
                    </a:p>
                  </a:txBody>
                  <a:tcPr marL="7506" marR="7506" marT="75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36133802"/>
                  </a:ext>
                </a:extLst>
              </a:tr>
            </a:tbl>
          </a:graphicData>
        </a:graphic>
      </p:graphicFrame>
    </p:spTree>
    <p:extLst>
      <p:ext uri="{BB962C8B-B14F-4D97-AF65-F5344CB8AC3E}">
        <p14:creationId xmlns:p14="http://schemas.microsoft.com/office/powerpoint/2010/main" val="1848185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67688" y="134390"/>
            <a:ext cx="7886700" cy="994172"/>
          </a:xfrm>
          <a:prstGeom prst="rect">
            <a:avLst/>
          </a:prstGeom>
        </p:spPr>
        <p:txBody>
          <a:bodyPr vert="horz" lIns="68580" tIns="34290" rIns="68580" bIns="34290" rtlCol="0" anchor="ctr">
            <a:normAutofit/>
          </a:bodyPr>
          <a:lstStyle/>
          <a:p>
            <a:pPr>
              <a:lnSpc>
                <a:spcPct val="90000"/>
              </a:lnSpc>
              <a:spcBef>
                <a:spcPct val="0"/>
              </a:spcBef>
              <a:spcAft>
                <a:spcPts val="450"/>
              </a:spcAft>
            </a:pPr>
            <a:r>
              <a:rPr lang="en-US" sz="3300" b="1" spc="188" dirty="0">
                <a:latin typeface="+mj-lt"/>
                <a:ea typeface="+mj-ea"/>
                <a:cs typeface="+mj-cs"/>
              </a:rPr>
              <a:t>CAMPAIGN INFORMATION</a:t>
            </a:r>
          </a:p>
        </p:txBody>
      </p:sp>
      <p:sp>
        <p:nvSpPr>
          <p:cNvPr id="2" name="Rectangle 1">
            <a:extLst>
              <a:ext uri="{FF2B5EF4-FFF2-40B4-BE49-F238E27FC236}">
                <a16:creationId xmlns:a16="http://schemas.microsoft.com/office/drawing/2014/main" id="{1592F8EC-B730-4A5E-A4BE-AD256E643615}"/>
              </a:ext>
            </a:extLst>
          </p:cNvPr>
          <p:cNvSpPr/>
          <p:nvPr/>
        </p:nvSpPr>
        <p:spPr>
          <a:xfrm>
            <a:off x="457200" y="1143000"/>
            <a:ext cx="8471512" cy="2893100"/>
          </a:xfrm>
          <a:prstGeom prst="rect">
            <a:avLst/>
          </a:prstGeom>
        </p:spPr>
        <p:txBody>
          <a:bodyPr wrap="square">
            <a:spAutoFit/>
          </a:bodyPr>
          <a:lstStyle/>
          <a:p>
            <a:pPr lvl="0"/>
            <a:r>
              <a:rPr lang="en-US" sz="1400" b="1" dirty="0">
                <a:solidFill>
                  <a:srgbClr val="FF8A00">
                    <a:alpha val="100000"/>
                  </a:srgbClr>
                </a:solidFill>
                <a:latin typeface="Arial"/>
              </a:rPr>
              <a:t>FLIGHT DATES BY COMMUNITY:  </a:t>
            </a:r>
          </a:p>
          <a:p>
            <a:pPr lvl="0"/>
            <a:r>
              <a:rPr lang="en-US" sz="1400" dirty="0">
                <a:latin typeface="+mj-lt"/>
              </a:rPr>
              <a:t>All communities = 12/3/2020 – 2/3/2021</a:t>
            </a:r>
          </a:p>
          <a:p>
            <a:pPr marL="285750" lvl="0" indent="-285750">
              <a:buFont typeface="Arial" panose="020B0604020202020204" pitchFamily="34" charset="0"/>
              <a:buChar char="•"/>
            </a:pPr>
            <a:endParaRPr lang="en-US" sz="1400" dirty="0">
              <a:latin typeface="Arial"/>
            </a:endParaRPr>
          </a:p>
          <a:p>
            <a:r>
              <a:rPr lang="en-US" sz="1400" b="1" dirty="0">
                <a:solidFill>
                  <a:srgbClr val="FF8A00">
                    <a:alpha val="100000"/>
                  </a:srgbClr>
                </a:solidFill>
                <a:latin typeface="Arial"/>
              </a:rPr>
              <a:t>FLIGHT DATES BY LANGUAGE:</a:t>
            </a:r>
          </a:p>
          <a:p>
            <a:r>
              <a:rPr lang="en-US" sz="1400" dirty="0">
                <a:latin typeface="+mj-lt"/>
              </a:rPr>
              <a:t>English: 12/3/2021 – 1/28/2021</a:t>
            </a:r>
          </a:p>
          <a:p>
            <a:r>
              <a:rPr lang="en-US" sz="1400" dirty="0">
                <a:latin typeface="+mj-lt"/>
              </a:rPr>
              <a:t>Spanish: 12/7/2020 – 2/3/2021</a:t>
            </a:r>
          </a:p>
          <a:p>
            <a:endParaRPr lang="en-US" sz="1400" b="1" dirty="0">
              <a:solidFill>
                <a:srgbClr val="FF8A00">
                  <a:alpha val="100000"/>
                </a:srgbClr>
              </a:solidFill>
              <a:latin typeface="Arial"/>
            </a:endParaRPr>
          </a:p>
          <a:p>
            <a:r>
              <a:rPr lang="en-US" sz="1400" b="1" dirty="0">
                <a:solidFill>
                  <a:srgbClr val="FF8A00">
                    <a:alpha val="100000"/>
                  </a:srgbClr>
                </a:solidFill>
                <a:latin typeface="Arial"/>
              </a:rPr>
              <a:t>FLIGHT DATES BY AUDIENCE:</a:t>
            </a:r>
          </a:p>
          <a:p>
            <a:pPr marR="0" lvl="0">
              <a:spcBef>
                <a:spcPts val="0"/>
              </a:spcBef>
              <a:spcAft>
                <a:spcPts val="0"/>
              </a:spcAft>
              <a:buSzPts val="1000"/>
              <a:tabLst>
                <a:tab pos="457200" algn="l"/>
              </a:tabLst>
            </a:pPr>
            <a:r>
              <a:rPr lang="en-US" sz="1400" dirty="0">
                <a:latin typeface="+mj-lt"/>
              </a:rPr>
              <a:t>PROVIDERS:12/3/2020 -1/28/2021</a:t>
            </a:r>
          </a:p>
          <a:p>
            <a:pPr lvl="0">
              <a:spcAft>
                <a:spcPts val="0"/>
              </a:spcAft>
              <a:buSzPts val="1000"/>
              <a:tabLst>
                <a:tab pos="457200" algn="l"/>
              </a:tabLst>
            </a:pPr>
            <a:r>
              <a:rPr lang="en-US" sz="1400" dirty="0">
                <a:latin typeface="+mj-lt"/>
              </a:rPr>
              <a:t>COMMUNITY LEADERS: 12/3/2020 - 1/7/2021</a:t>
            </a:r>
          </a:p>
          <a:p>
            <a:pPr lvl="0">
              <a:spcAft>
                <a:spcPts val="0"/>
              </a:spcAft>
              <a:buSzPts val="1000"/>
              <a:tabLst>
                <a:tab pos="457200" algn="l"/>
              </a:tabLst>
            </a:pPr>
            <a:r>
              <a:rPr lang="en-US" sz="1400" dirty="0">
                <a:latin typeface="+mj-lt"/>
              </a:rPr>
              <a:t>PWLE: 12/3/2020 - 2/3/2021</a:t>
            </a:r>
          </a:p>
          <a:p>
            <a:endParaRPr lang="en-US" sz="1400" b="1" dirty="0">
              <a:solidFill>
                <a:srgbClr val="FF8A00">
                  <a:alpha val="100000"/>
                </a:srgbClr>
              </a:solidFill>
              <a:latin typeface="Arial"/>
            </a:endParaRPr>
          </a:p>
          <a:p>
            <a:endParaRPr lang="en-US" sz="1400" dirty="0">
              <a:latin typeface="+mj-lt"/>
            </a:endParaRPr>
          </a:p>
        </p:txBody>
      </p:sp>
    </p:spTree>
    <p:extLst>
      <p:ext uri="{BB962C8B-B14F-4D97-AF65-F5344CB8AC3E}">
        <p14:creationId xmlns:p14="http://schemas.microsoft.com/office/powerpoint/2010/main" val="3578165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592F8EC-B730-4A5E-A4BE-AD256E643615}"/>
              </a:ext>
            </a:extLst>
          </p:cNvPr>
          <p:cNvSpPr/>
          <p:nvPr/>
        </p:nvSpPr>
        <p:spPr>
          <a:xfrm>
            <a:off x="381000" y="118696"/>
            <a:ext cx="8471512" cy="6245812"/>
          </a:xfrm>
          <a:prstGeom prst="rect">
            <a:avLst/>
          </a:prstGeom>
        </p:spPr>
        <p:txBody>
          <a:bodyPr wrap="square">
            <a:spAutoFit/>
          </a:bodyPr>
          <a:lstStyle/>
          <a:p>
            <a:endParaRPr lang="en-US" sz="1400" b="1" dirty="0">
              <a:solidFill>
                <a:srgbClr val="FF8A00">
                  <a:alpha val="100000"/>
                </a:srgbClr>
              </a:solidFill>
              <a:latin typeface="Arial"/>
            </a:endParaRPr>
          </a:p>
          <a:p>
            <a:pPr>
              <a:lnSpc>
                <a:spcPct val="90000"/>
              </a:lnSpc>
              <a:spcBef>
                <a:spcPct val="0"/>
              </a:spcBef>
              <a:spcAft>
                <a:spcPts val="450"/>
              </a:spcAft>
            </a:pPr>
            <a:r>
              <a:rPr lang="en-US" sz="3300" b="1" spc="188" dirty="0">
                <a:latin typeface="+mj-lt"/>
                <a:ea typeface="+mj-ea"/>
                <a:cs typeface="+mj-cs"/>
              </a:rPr>
              <a:t>POPULATION BY COMMUNITY</a:t>
            </a:r>
            <a:r>
              <a:rPr lang="en-US" sz="1400" b="1" spc="188" dirty="0">
                <a:latin typeface="+mj-lt"/>
                <a:ea typeface="+mj-ea"/>
                <a:cs typeface="+mj-cs"/>
              </a:rPr>
              <a:t> (U.S. CENSUS BUREAU DATA):</a:t>
            </a:r>
          </a:p>
          <a:p>
            <a:endParaRPr lang="en-US" b="1" dirty="0">
              <a:solidFill>
                <a:srgbClr val="FF8A00">
                  <a:alpha val="100000"/>
                </a:srgbClr>
              </a:solidFill>
              <a:latin typeface="Arial"/>
            </a:endParaRPr>
          </a:p>
          <a:p>
            <a:pPr>
              <a:lnSpc>
                <a:spcPct val="200000"/>
              </a:lnSpc>
            </a:pPr>
            <a:r>
              <a:rPr lang="en-US" sz="1600" b="1" dirty="0">
                <a:solidFill>
                  <a:srgbClr val="FF8A00">
                    <a:alpha val="100000"/>
                  </a:srgbClr>
                </a:solidFill>
                <a:latin typeface="Arial"/>
              </a:rPr>
              <a:t>BOURNE:  </a:t>
            </a:r>
            <a:r>
              <a:rPr lang="en-US" sz="1600" dirty="0">
                <a:latin typeface="+mj-lt"/>
              </a:rPr>
              <a:t>19,872</a:t>
            </a:r>
          </a:p>
          <a:p>
            <a:pPr>
              <a:lnSpc>
                <a:spcPct val="200000"/>
              </a:lnSpc>
            </a:pPr>
            <a:r>
              <a:rPr lang="en-US" sz="1600" b="1" dirty="0">
                <a:solidFill>
                  <a:srgbClr val="FF8A00">
                    <a:alpha val="100000"/>
                  </a:srgbClr>
                </a:solidFill>
                <a:latin typeface="Arial"/>
              </a:rPr>
              <a:t>BROCKTON: </a:t>
            </a:r>
            <a:r>
              <a:rPr lang="en-US" sz="1600" dirty="0">
                <a:latin typeface="+mj-lt"/>
              </a:rPr>
              <a:t>95,594</a:t>
            </a:r>
          </a:p>
          <a:p>
            <a:pPr>
              <a:lnSpc>
                <a:spcPct val="200000"/>
              </a:lnSpc>
            </a:pPr>
            <a:r>
              <a:rPr lang="en-US" sz="1600" b="1" dirty="0">
                <a:solidFill>
                  <a:srgbClr val="FF8A00">
                    <a:alpha val="100000"/>
                  </a:srgbClr>
                </a:solidFill>
                <a:latin typeface="Arial"/>
              </a:rPr>
              <a:t>GLOUCESTER: </a:t>
            </a:r>
            <a:r>
              <a:rPr lang="en-US" sz="1600" dirty="0">
                <a:latin typeface="+mj-lt"/>
              </a:rPr>
              <a:t>30,162</a:t>
            </a:r>
          </a:p>
          <a:p>
            <a:pPr>
              <a:lnSpc>
                <a:spcPct val="200000"/>
              </a:lnSpc>
            </a:pPr>
            <a:r>
              <a:rPr lang="en-US" sz="1600" b="1" dirty="0">
                <a:solidFill>
                  <a:srgbClr val="FF8A00">
                    <a:alpha val="100000"/>
                  </a:srgbClr>
                </a:solidFill>
                <a:latin typeface="Arial"/>
              </a:rPr>
              <a:t>HOLYOKE: </a:t>
            </a:r>
            <a:r>
              <a:rPr lang="en-US" sz="1600" dirty="0">
                <a:latin typeface="+mj-lt"/>
              </a:rPr>
              <a:t>40,241</a:t>
            </a:r>
          </a:p>
          <a:p>
            <a:pPr>
              <a:lnSpc>
                <a:spcPct val="200000"/>
              </a:lnSpc>
            </a:pPr>
            <a:r>
              <a:rPr lang="en-US" sz="1600" b="1" dirty="0">
                <a:solidFill>
                  <a:srgbClr val="FF8A00">
                    <a:alpha val="100000"/>
                  </a:srgbClr>
                </a:solidFill>
                <a:latin typeface="Arial"/>
              </a:rPr>
              <a:t>LOWELL: </a:t>
            </a:r>
            <a:r>
              <a:rPr lang="en-US" sz="1600" dirty="0">
                <a:latin typeface="+mj-lt"/>
              </a:rPr>
              <a:t>111,306</a:t>
            </a:r>
          </a:p>
          <a:p>
            <a:pPr>
              <a:lnSpc>
                <a:spcPct val="200000"/>
              </a:lnSpc>
            </a:pPr>
            <a:r>
              <a:rPr lang="en-US" sz="1600" b="1" dirty="0">
                <a:solidFill>
                  <a:srgbClr val="FF8A00">
                    <a:alpha val="100000"/>
                  </a:srgbClr>
                </a:solidFill>
                <a:latin typeface="Arial"/>
              </a:rPr>
              <a:t>PLYMOUTH: </a:t>
            </a:r>
            <a:r>
              <a:rPr lang="en-US" sz="1600" dirty="0">
                <a:latin typeface="+mj-lt"/>
              </a:rPr>
              <a:t>60,803</a:t>
            </a:r>
          </a:p>
          <a:p>
            <a:pPr>
              <a:lnSpc>
                <a:spcPct val="200000"/>
              </a:lnSpc>
            </a:pPr>
            <a:r>
              <a:rPr lang="en-US" sz="1600" b="1" dirty="0">
                <a:solidFill>
                  <a:srgbClr val="FF8A00">
                    <a:alpha val="100000"/>
                  </a:srgbClr>
                </a:solidFill>
                <a:latin typeface="Arial"/>
              </a:rPr>
              <a:t>SALEM: </a:t>
            </a:r>
            <a:r>
              <a:rPr lang="en-US" sz="1600" dirty="0">
                <a:latin typeface="+mj-lt"/>
              </a:rPr>
              <a:t>43,252</a:t>
            </a:r>
          </a:p>
          <a:p>
            <a:pPr>
              <a:lnSpc>
                <a:spcPct val="200000"/>
              </a:lnSpc>
            </a:pPr>
            <a:r>
              <a:rPr lang="en-US" sz="1600" b="1" dirty="0">
                <a:solidFill>
                  <a:srgbClr val="FF8A00">
                    <a:alpha val="100000"/>
                  </a:srgbClr>
                </a:solidFill>
                <a:latin typeface="Arial"/>
              </a:rPr>
              <a:t>SANDWICH: </a:t>
            </a:r>
            <a:r>
              <a:rPr lang="en-US" sz="1600" dirty="0">
                <a:latin typeface="+mj-lt"/>
              </a:rPr>
              <a:t>20,226</a:t>
            </a:r>
          </a:p>
          <a:p>
            <a:pPr>
              <a:lnSpc>
                <a:spcPct val="200000"/>
              </a:lnSpc>
            </a:pPr>
            <a:r>
              <a:rPr lang="en-US" sz="1600" b="1" dirty="0">
                <a:solidFill>
                  <a:srgbClr val="FF8A00">
                    <a:alpha val="100000"/>
                  </a:srgbClr>
                </a:solidFill>
                <a:latin typeface="Arial"/>
              </a:rPr>
              <a:t>SHIRLEY:  </a:t>
            </a:r>
            <a:r>
              <a:rPr lang="en-US" sz="1600" dirty="0">
                <a:latin typeface="+mj-lt"/>
              </a:rPr>
              <a:t>7,649</a:t>
            </a:r>
          </a:p>
          <a:p>
            <a:pPr>
              <a:lnSpc>
                <a:spcPct val="200000"/>
              </a:lnSpc>
            </a:pPr>
            <a:r>
              <a:rPr lang="en-US" sz="1600" b="1" dirty="0">
                <a:solidFill>
                  <a:srgbClr val="FF8A00">
                    <a:alpha val="100000"/>
                  </a:srgbClr>
                </a:solidFill>
                <a:latin typeface="Arial"/>
              </a:rPr>
              <a:t>TOWNSEND: </a:t>
            </a:r>
            <a:r>
              <a:rPr lang="en-US" sz="1600" dirty="0">
                <a:latin typeface="+mj-lt"/>
              </a:rPr>
              <a:t>9,547</a:t>
            </a:r>
          </a:p>
          <a:p>
            <a:endParaRPr lang="en-US" sz="1400" dirty="0">
              <a:latin typeface="+mj-lt"/>
            </a:endParaRPr>
          </a:p>
        </p:txBody>
      </p:sp>
    </p:spTree>
    <p:extLst>
      <p:ext uri="{BB962C8B-B14F-4D97-AF65-F5344CB8AC3E}">
        <p14:creationId xmlns:p14="http://schemas.microsoft.com/office/powerpoint/2010/main" val="29032020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28600"/>
            <a:ext cx="7886700" cy="994172"/>
          </a:xfrm>
          <a:prstGeom prst="rect">
            <a:avLst/>
          </a:prstGeom>
        </p:spPr>
        <p:txBody>
          <a:bodyPr vert="horz" lIns="68580" tIns="34290" rIns="68580" bIns="34290" rtlCol="0" anchor="ctr">
            <a:normAutofit/>
          </a:bodyPr>
          <a:lstStyle/>
          <a:p>
            <a:pPr>
              <a:lnSpc>
                <a:spcPct val="90000"/>
              </a:lnSpc>
              <a:spcBef>
                <a:spcPct val="0"/>
              </a:spcBef>
              <a:spcAft>
                <a:spcPts val="450"/>
              </a:spcAft>
            </a:pPr>
            <a:r>
              <a:rPr lang="en-US" sz="3300" b="1" spc="188" dirty="0">
                <a:latin typeface="+mj-lt"/>
                <a:ea typeface="+mj-ea"/>
                <a:cs typeface="+mj-cs"/>
              </a:rPr>
              <a:t>CAMPAIGN DELIVERY TOTALS</a:t>
            </a:r>
          </a:p>
        </p:txBody>
      </p:sp>
      <p:sp>
        <p:nvSpPr>
          <p:cNvPr id="2" name="Rectangle 1">
            <a:extLst>
              <a:ext uri="{FF2B5EF4-FFF2-40B4-BE49-F238E27FC236}">
                <a16:creationId xmlns:a16="http://schemas.microsoft.com/office/drawing/2014/main" id="{5DECE65C-547E-47A6-9619-B9E665342233}"/>
              </a:ext>
            </a:extLst>
          </p:cNvPr>
          <p:cNvSpPr/>
          <p:nvPr/>
        </p:nvSpPr>
        <p:spPr>
          <a:xfrm>
            <a:off x="381000" y="1981200"/>
            <a:ext cx="10058400" cy="2608406"/>
          </a:xfrm>
          <a:prstGeom prst="rect">
            <a:avLst/>
          </a:prstGeom>
        </p:spPr>
        <p:txBody>
          <a:bodyPr wrap="square">
            <a:spAutoFit/>
          </a:bodyPr>
          <a:lstStyle/>
          <a:p>
            <a:pPr>
              <a:lnSpc>
                <a:spcPct val="90000"/>
              </a:lnSpc>
              <a:spcAft>
                <a:spcPts val="450"/>
              </a:spcAft>
            </a:pPr>
            <a:r>
              <a:rPr lang="en-US" sz="1400" b="1" dirty="0">
                <a:solidFill>
                  <a:srgbClr val="FF8A00">
                    <a:alpha val="100000"/>
                  </a:srgbClr>
                </a:solidFill>
                <a:latin typeface="Arial"/>
              </a:rPr>
              <a:t>CROSS DEVICE DISPLAY – English</a:t>
            </a:r>
          </a:p>
          <a:p>
            <a:pPr marL="285750" indent="-285750">
              <a:lnSpc>
                <a:spcPct val="90000"/>
              </a:lnSpc>
              <a:spcAft>
                <a:spcPts val="450"/>
              </a:spcAft>
              <a:buFont typeface="Arial" panose="020B0604020202020204" pitchFamily="34" charset="0"/>
              <a:buChar char="•"/>
            </a:pPr>
            <a:r>
              <a:rPr lang="en-US" sz="1400" dirty="0">
                <a:latin typeface="+mj-lt"/>
              </a:rPr>
              <a:t>3,366,576 IMPRESSIONS </a:t>
            </a:r>
          </a:p>
          <a:p>
            <a:pPr marL="285750" indent="-285750">
              <a:lnSpc>
                <a:spcPct val="90000"/>
              </a:lnSpc>
              <a:spcAft>
                <a:spcPts val="450"/>
              </a:spcAft>
              <a:buFont typeface="Arial" panose="020B0604020202020204" pitchFamily="34" charset="0"/>
              <a:buChar char="•"/>
            </a:pPr>
            <a:r>
              <a:rPr lang="en-US" sz="1400" dirty="0">
                <a:latin typeface="+mj-lt"/>
              </a:rPr>
              <a:t>2884  CLICKS</a:t>
            </a:r>
          </a:p>
          <a:p>
            <a:pPr marL="285750" indent="-285750">
              <a:lnSpc>
                <a:spcPct val="90000"/>
              </a:lnSpc>
              <a:spcAft>
                <a:spcPts val="450"/>
              </a:spcAft>
              <a:buFont typeface="Arial" panose="020B0604020202020204" pitchFamily="34" charset="0"/>
              <a:buChar char="•"/>
            </a:pPr>
            <a:r>
              <a:rPr lang="en-US" sz="1400" dirty="0">
                <a:latin typeface="+mj-lt"/>
              </a:rPr>
              <a:t>0.09% CLICK THROUGH RATE</a:t>
            </a:r>
          </a:p>
          <a:p>
            <a:pPr>
              <a:lnSpc>
                <a:spcPct val="90000"/>
              </a:lnSpc>
              <a:spcAft>
                <a:spcPts val="450"/>
              </a:spcAft>
            </a:pPr>
            <a:endParaRPr lang="en-US" sz="1400" b="1" dirty="0">
              <a:solidFill>
                <a:srgbClr val="FF8A00">
                  <a:alpha val="100000"/>
                </a:srgbClr>
              </a:solidFill>
              <a:highlight>
                <a:srgbClr val="FFFF00"/>
              </a:highlight>
              <a:latin typeface="Arial"/>
            </a:endParaRPr>
          </a:p>
          <a:p>
            <a:pPr>
              <a:lnSpc>
                <a:spcPct val="90000"/>
              </a:lnSpc>
              <a:spcAft>
                <a:spcPts val="450"/>
              </a:spcAft>
            </a:pPr>
            <a:r>
              <a:rPr lang="en-US" sz="1400" b="1" dirty="0">
                <a:solidFill>
                  <a:srgbClr val="FF8A00">
                    <a:alpha val="100000"/>
                  </a:srgbClr>
                </a:solidFill>
                <a:latin typeface="Arial"/>
              </a:rPr>
              <a:t>CROSS DEVICE DISPLAY – Spanish</a:t>
            </a:r>
          </a:p>
          <a:p>
            <a:pPr marL="285750" indent="-285750">
              <a:lnSpc>
                <a:spcPct val="90000"/>
              </a:lnSpc>
              <a:spcAft>
                <a:spcPts val="450"/>
              </a:spcAft>
              <a:buFont typeface="Arial" panose="020B0604020202020204" pitchFamily="34" charset="0"/>
              <a:buChar char="•"/>
            </a:pPr>
            <a:r>
              <a:rPr lang="en-US" sz="1400" dirty="0">
                <a:latin typeface="+mj-lt"/>
              </a:rPr>
              <a:t>492,182 IMPRESSIONS  </a:t>
            </a:r>
          </a:p>
          <a:p>
            <a:pPr marL="285750" indent="-285750">
              <a:lnSpc>
                <a:spcPct val="90000"/>
              </a:lnSpc>
              <a:spcAft>
                <a:spcPts val="450"/>
              </a:spcAft>
              <a:buFont typeface="Arial" panose="020B0604020202020204" pitchFamily="34" charset="0"/>
              <a:buChar char="•"/>
            </a:pPr>
            <a:r>
              <a:rPr lang="en-US" sz="1400" dirty="0">
                <a:latin typeface="+mj-lt"/>
              </a:rPr>
              <a:t>481 CLICKS</a:t>
            </a:r>
          </a:p>
          <a:p>
            <a:pPr marL="285750" indent="-285750">
              <a:lnSpc>
                <a:spcPct val="90000"/>
              </a:lnSpc>
              <a:spcAft>
                <a:spcPts val="450"/>
              </a:spcAft>
              <a:buFont typeface="Arial" panose="020B0604020202020204" pitchFamily="34" charset="0"/>
              <a:buChar char="•"/>
            </a:pPr>
            <a:r>
              <a:rPr lang="en-US" sz="1400" dirty="0">
                <a:latin typeface="+mj-lt"/>
              </a:rPr>
              <a:t>0.10% CLICK THROUGH RATE</a:t>
            </a:r>
          </a:p>
          <a:p>
            <a:pPr>
              <a:lnSpc>
                <a:spcPct val="90000"/>
              </a:lnSpc>
              <a:spcAft>
                <a:spcPts val="450"/>
              </a:spcAft>
            </a:pPr>
            <a:endParaRPr lang="en-US" sz="1400" dirty="0">
              <a:solidFill>
                <a:schemeClr val="accent1">
                  <a:lumMod val="75000"/>
                </a:schemeClr>
              </a:solidFill>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BA85598D-F5DA-4C13-BFCA-198669727AE5}"/>
              </a:ext>
            </a:extLst>
          </p:cNvPr>
          <p:cNvSpPr/>
          <p:nvPr/>
        </p:nvSpPr>
        <p:spPr>
          <a:xfrm>
            <a:off x="4343400" y="1676400"/>
            <a:ext cx="4572000" cy="5041380"/>
          </a:xfrm>
          <a:prstGeom prst="rect">
            <a:avLst/>
          </a:prstGeom>
        </p:spPr>
        <p:txBody>
          <a:bodyPr>
            <a:spAutoFit/>
          </a:bodyPr>
          <a:lstStyle/>
          <a:p>
            <a:pPr lvl="0">
              <a:lnSpc>
                <a:spcPct val="90000"/>
              </a:lnSpc>
              <a:spcAft>
                <a:spcPts val="450"/>
              </a:spcAft>
            </a:pPr>
            <a:endParaRPr lang="en-US" dirty="0">
              <a:solidFill>
                <a:prstClr val="black"/>
              </a:solidFill>
            </a:endParaRPr>
          </a:p>
          <a:p>
            <a:pPr lvl="0">
              <a:lnSpc>
                <a:spcPct val="90000"/>
              </a:lnSpc>
              <a:spcAft>
                <a:spcPts val="450"/>
              </a:spcAft>
            </a:pPr>
            <a:r>
              <a:rPr lang="en-US" sz="1400" b="1" dirty="0">
                <a:solidFill>
                  <a:srgbClr val="FF8A00">
                    <a:alpha val="100000"/>
                  </a:srgbClr>
                </a:solidFill>
                <a:latin typeface="Arial"/>
              </a:rPr>
              <a:t>FACEBOOK TRAFFIC ADS - English</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2,218,197 impressions</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2,152,664 total reach</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2415 clicks </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0.11% CTR</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117 Post Reactions (likes, loves, </a:t>
            </a:r>
            <a:r>
              <a:rPr lang="en-US" sz="1400" dirty="0" err="1">
                <a:solidFill>
                  <a:prstClr val="black"/>
                </a:solidFill>
                <a:latin typeface="Calibri Light" panose="020F0302020204030204"/>
              </a:rPr>
              <a:t>etc</a:t>
            </a:r>
            <a:r>
              <a:rPr lang="en-US" sz="1400" dirty="0">
                <a:solidFill>
                  <a:prstClr val="black"/>
                </a:solidFill>
                <a:latin typeface="Calibri Light" panose="020F0302020204030204"/>
              </a:rPr>
              <a:t>)</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6 Comments</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4 Shares</a:t>
            </a:r>
          </a:p>
          <a:p>
            <a:pPr marL="342900" lvl="0" indent="-342900">
              <a:lnSpc>
                <a:spcPct val="90000"/>
              </a:lnSpc>
              <a:spcAft>
                <a:spcPts val="450"/>
              </a:spcAft>
              <a:buFont typeface="Arial" panose="020B0604020202020204" pitchFamily="34" charset="0"/>
              <a:buChar char="•"/>
            </a:pPr>
            <a:endParaRPr lang="en-US" dirty="0">
              <a:solidFill>
                <a:prstClr val="black"/>
              </a:solidFill>
            </a:endParaRPr>
          </a:p>
          <a:p>
            <a:pPr lvl="0">
              <a:lnSpc>
                <a:spcPct val="90000"/>
              </a:lnSpc>
              <a:spcAft>
                <a:spcPts val="450"/>
              </a:spcAft>
            </a:pPr>
            <a:r>
              <a:rPr lang="en-US" sz="1400" b="1" dirty="0">
                <a:solidFill>
                  <a:srgbClr val="FF8A00">
                    <a:alpha val="100000"/>
                  </a:srgbClr>
                </a:solidFill>
                <a:latin typeface="Arial"/>
              </a:rPr>
              <a:t>FACEBOOK TRAFFIC ADS - Spanish</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246,804 impressions</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242,582 total reach</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341 clicks</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0.14% CTR</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6 Post Reactions (likes, loves, </a:t>
            </a:r>
            <a:r>
              <a:rPr lang="en-US" sz="1400" dirty="0" err="1">
                <a:solidFill>
                  <a:prstClr val="black"/>
                </a:solidFill>
                <a:latin typeface="Calibri Light" panose="020F0302020204030204"/>
              </a:rPr>
              <a:t>etc</a:t>
            </a:r>
            <a:r>
              <a:rPr lang="en-US" sz="1400" dirty="0">
                <a:solidFill>
                  <a:prstClr val="black"/>
                </a:solidFill>
                <a:latin typeface="Calibri Light" panose="020F0302020204030204"/>
              </a:rPr>
              <a:t>)</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0 Comments</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5 Shares</a:t>
            </a:r>
          </a:p>
          <a:p>
            <a:pPr marL="285750" lvl="0" indent="-285750">
              <a:lnSpc>
                <a:spcPct val="90000"/>
              </a:lnSpc>
              <a:spcAft>
                <a:spcPts val="450"/>
              </a:spcAft>
              <a:buFont typeface="Arial" panose="020B0604020202020204" pitchFamily="34" charset="0"/>
              <a:buChar char="•"/>
            </a:pPr>
            <a:endParaRPr lang="en-US" sz="1400" dirty="0">
              <a:solidFill>
                <a:prstClr val="black"/>
              </a:solidFill>
              <a:latin typeface="Calibri Light" panose="020F0302020204030204"/>
            </a:endParaRPr>
          </a:p>
        </p:txBody>
      </p:sp>
      <p:sp>
        <p:nvSpPr>
          <p:cNvPr id="6" name="TextBox 5">
            <a:extLst>
              <a:ext uri="{FF2B5EF4-FFF2-40B4-BE49-F238E27FC236}">
                <a16:creationId xmlns:a16="http://schemas.microsoft.com/office/drawing/2014/main" id="{119EBF28-9FFA-43EC-A8C0-1F2D314C7D1B}"/>
              </a:ext>
            </a:extLst>
          </p:cNvPr>
          <p:cNvSpPr txBox="1"/>
          <p:nvPr/>
        </p:nvSpPr>
        <p:spPr>
          <a:xfrm>
            <a:off x="381000" y="1524000"/>
            <a:ext cx="3124200" cy="369332"/>
          </a:xfrm>
          <a:prstGeom prst="rect">
            <a:avLst/>
          </a:prstGeom>
          <a:noFill/>
        </p:spPr>
        <p:txBody>
          <a:bodyPr wrap="square" rtlCol="0">
            <a:spAutoFit/>
          </a:bodyPr>
          <a:lstStyle/>
          <a:p>
            <a:r>
              <a:rPr lang="en-US" b="1" u="sng" dirty="0">
                <a:solidFill>
                  <a:schemeClr val="accent1">
                    <a:lumMod val="75000"/>
                  </a:schemeClr>
                </a:solidFill>
              </a:rPr>
              <a:t>DISPLAY</a:t>
            </a:r>
          </a:p>
        </p:txBody>
      </p:sp>
      <p:sp>
        <p:nvSpPr>
          <p:cNvPr id="9" name="TextBox 8">
            <a:extLst>
              <a:ext uri="{FF2B5EF4-FFF2-40B4-BE49-F238E27FC236}">
                <a16:creationId xmlns:a16="http://schemas.microsoft.com/office/drawing/2014/main" id="{86D2406A-2AD7-42A9-BD7D-1C1D137160A7}"/>
              </a:ext>
            </a:extLst>
          </p:cNvPr>
          <p:cNvSpPr txBox="1"/>
          <p:nvPr/>
        </p:nvSpPr>
        <p:spPr>
          <a:xfrm>
            <a:off x="4343400" y="1524000"/>
            <a:ext cx="3124200" cy="369332"/>
          </a:xfrm>
          <a:prstGeom prst="rect">
            <a:avLst/>
          </a:prstGeom>
          <a:noFill/>
        </p:spPr>
        <p:txBody>
          <a:bodyPr wrap="square" rtlCol="0">
            <a:spAutoFit/>
          </a:bodyPr>
          <a:lstStyle/>
          <a:p>
            <a:r>
              <a:rPr lang="en-US" b="1" u="sng" dirty="0">
                <a:solidFill>
                  <a:schemeClr val="accent1">
                    <a:lumMod val="75000"/>
                  </a:schemeClr>
                </a:solidFill>
              </a:rPr>
              <a:t>SOCIAL</a:t>
            </a:r>
          </a:p>
        </p:txBody>
      </p:sp>
      <p:cxnSp>
        <p:nvCxnSpPr>
          <p:cNvPr id="11" name="Straight Connector 10">
            <a:extLst>
              <a:ext uri="{FF2B5EF4-FFF2-40B4-BE49-F238E27FC236}">
                <a16:creationId xmlns:a16="http://schemas.microsoft.com/office/drawing/2014/main" id="{8612A477-FB2B-442A-A03C-01BE3765A02A}"/>
              </a:ext>
            </a:extLst>
          </p:cNvPr>
          <p:cNvCxnSpPr/>
          <p:nvPr/>
        </p:nvCxnSpPr>
        <p:spPr>
          <a:xfrm>
            <a:off x="3962400" y="1524000"/>
            <a:ext cx="0" cy="48768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4352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2054E12-64D5-4362-A73B-048E4BCBADD5}"/>
              </a:ext>
            </a:extLst>
          </p:cNvPr>
          <p:cNvSpPr txBox="1"/>
          <p:nvPr/>
        </p:nvSpPr>
        <p:spPr>
          <a:xfrm>
            <a:off x="9939" y="2819400"/>
            <a:ext cx="9144000" cy="1077218"/>
          </a:xfrm>
          <a:prstGeom prst="rect">
            <a:avLst/>
          </a:prstGeom>
          <a:noFill/>
        </p:spPr>
        <p:txBody>
          <a:bodyPr wrap="square" rtlCol="0">
            <a:spAutoFit/>
          </a:bodyPr>
          <a:lstStyle/>
          <a:p>
            <a:pPr algn="ctr"/>
            <a:r>
              <a:rPr lang="en-US" sz="3200" dirty="0"/>
              <a:t>DISPLAY PERFORMANCE</a:t>
            </a:r>
          </a:p>
          <a:p>
            <a:pPr algn="ctr"/>
            <a:r>
              <a:rPr lang="en-US" sz="3200" dirty="0"/>
              <a:t>AUDIENCE TARGETING &amp; SEARCH RETARGETING</a:t>
            </a:r>
          </a:p>
        </p:txBody>
      </p:sp>
    </p:spTree>
    <p:extLst>
      <p:ext uri="{BB962C8B-B14F-4D97-AF65-F5344CB8AC3E}">
        <p14:creationId xmlns:p14="http://schemas.microsoft.com/office/powerpoint/2010/main" val="2050305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A5628E7-02EC-474C-9515-C373EDA1E3EF}"/>
              </a:ext>
            </a:extLst>
          </p:cNvPr>
          <p:cNvSpPr/>
          <p:nvPr/>
        </p:nvSpPr>
        <p:spPr>
          <a:xfrm>
            <a:off x="5791200" y="3878910"/>
            <a:ext cx="1219200" cy="381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828800" y="381000"/>
            <a:ext cx="7543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OVERALL PERFORMANCE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sp>
        <p:nvSpPr>
          <p:cNvPr id="7" name="Rectangle 6">
            <a:extLst>
              <a:ext uri="{FF2B5EF4-FFF2-40B4-BE49-F238E27FC236}">
                <a16:creationId xmlns:a16="http://schemas.microsoft.com/office/drawing/2014/main" id="{46DB0E88-FCCB-43A8-BE8A-04D014AAB1DC}"/>
              </a:ext>
            </a:extLst>
          </p:cNvPr>
          <p:cNvSpPr/>
          <p:nvPr/>
        </p:nvSpPr>
        <p:spPr>
          <a:xfrm>
            <a:off x="685800" y="5257800"/>
            <a:ext cx="3733800" cy="1171090"/>
          </a:xfrm>
          <a:prstGeom prst="rect">
            <a:avLst/>
          </a:prstGeom>
        </p:spPr>
        <p:txBody>
          <a:bodyPr wrap="square">
            <a:spAutoFit/>
          </a:bodyPr>
          <a:lstStyle/>
          <a:p>
            <a:pPr algn="ctr">
              <a:lnSpc>
                <a:spcPct val="90000"/>
              </a:lnSpc>
              <a:spcAft>
                <a:spcPts val="450"/>
              </a:spcAft>
            </a:pPr>
            <a:r>
              <a:rPr lang="en-US" sz="1600" b="1" dirty="0">
                <a:solidFill>
                  <a:srgbClr val="FF8A00">
                    <a:alpha val="100000"/>
                  </a:srgbClr>
                </a:solidFill>
                <a:latin typeface="Arial"/>
              </a:rPr>
              <a:t>CROSS DEVICE DISPLAY – English</a:t>
            </a:r>
          </a:p>
          <a:p>
            <a:pPr algn="ctr">
              <a:lnSpc>
                <a:spcPct val="90000"/>
              </a:lnSpc>
              <a:spcAft>
                <a:spcPts val="450"/>
              </a:spcAft>
            </a:pPr>
            <a:r>
              <a:rPr lang="en-US" sz="1600" dirty="0">
                <a:latin typeface="+mj-lt"/>
              </a:rPr>
              <a:t>3,366,576 IMPRESSIONS </a:t>
            </a:r>
          </a:p>
          <a:p>
            <a:pPr algn="ctr">
              <a:lnSpc>
                <a:spcPct val="90000"/>
              </a:lnSpc>
              <a:spcAft>
                <a:spcPts val="450"/>
              </a:spcAft>
            </a:pPr>
            <a:r>
              <a:rPr lang="en-US" sz="1600" dirty="0">
                <a:latin typeface="+mj-lt"/>
              </a:rPr>
              <a:t>2884  CLICKS</a:t>
            </a:r>
          </a:p>
          <a:p>
            <a:pPr algn="ctr">
              <a:lnSpc>
                <a:spcPct val="90000"/>
              </a:lnSpc>
              <a:spcAft>
                <a:spcPts val="450"/>
              </a:spcAft>
            </a:pPr>
            <a:r>
              <a:rPr lang="en-US" sz="1600" dirty="0">
                <a:latin typeface="+mj-lt"/>
              </a:rPr>
              <a:t>0.09% CTR</a:t>
            </a:r>
          </a:p>
        </p:txBody>
      </p:sp>
      <p:sp>
        <p:nvSpPr>
          <p:cNvPr id="11" name="Rectangle 10">
            <a:extLst>
              <a:ext uri="{FF2B5EF4-FFF2-40B4-BE49-F238E27FC236}">
                <a16:creationId xmlns:a16="http://schemas.microsoft.com/office/drawing/2014/main" id="{E9AA17D9-3282-4320-A7EC-C6DE0C13B9B3}"/>
              </a:ext>
            </a:extLst>
          </p:cNvPr>
          <p:cNvSpPr/>
          <p:nvPr/>
        </p:nvSpPr>
        <p:spPr>
          <a:xfrm>
            <a:off x="4800600" y="5019120"/>
            <a:ext cx="3657600" cy="1742528"/>
          </a:xfrm>
          <a:prstGeom prst="rect">
            <a:avLst/>
          </a:prstGeom>
        </p:spPr>
        <p:txBody>
          <a:bodyPr wrap="square">
            <a:spAutoFit/>
          </a:bodyPr>
          <a:lstStyle/>
          <a:p>
            <a:pPr marL="0" marR="0" lvl="0" indent="0" algn="ctr" defTabSz="457200" rtl="0" eaLnBrk="1" fontAlgn="auto" latinLnBrk="0" hangingPunct="1">
              <a:lnSpc>
                <a:spcPct val="90000"/>
              </a:lnSpc>
              <a:spcBef>
                <a:spcPts val="0"/>
              </a:spcBef>
              <a:spcAft>
                <a:spcPts val="450"/>
              </a:spcAft>
              <a:buClrTx/>
              <a:buSzTx/>
              <a:buFontTx/>
              <a:buNone/>
              <a:tabLst/>
              <a:defRPr/>
            </a:pPr>
            <a:endParaRPr kumimoji="0" lang="en-US" sz="1400" b="1" i="0" u="none" strike="noStrike" kern="1200" cap="none" spc="0" normalizeH="0" baseline="0" noProof="0" dirty="0">
              <a:ln>
                <a:noFill/>
              </a:ln>
              <a:solidFill>
                <a:srgbClr val="FF8A00">
                  <a:alpha val="100000"/>
                </a:srgbClr>
              </a:solidFill>
              <a:effectLst/>
              <a:highlight>
                <a:srgbClr val="FFFF00"/>
              </a:highlight>
              <a:uLnTx/>
              <a:uFillTx/>
              <a:latin typeface="Arial"/>
              <a:ea typeface="+mn-ea"/>
              <a:cs typeface="+mn-cs"/>
            </a:endParaRPr>
          </a:p>
          <a:p>
            <a:pPr algn="ctr">
              <a:lnSpc>
                <a:spcPct val="90000"/>
              </a:lnSpc>
              <a:spcAft>
                <a:spcPts val="450"/>
              </a:spcAft>
            </a:pPr>
            <a:r>
              <a:rPr lang="en-US" sz="1600" b="1" dirty="0">
                <a:solidFill>
                  <a:srgbClr val="FF8A00">
                    <a:alpha val="100000"/>
                  </a:srgbClr>
                </a:solidFill>
                <a:latin typeface="Arial"/>
              </a:rPr>
              <a:t>CROSS DEVICE DISPLAY – Spanish</a:t>
            </a:r>
          </a:p>
          <a:p>
            <a:pPr algn="ctr">
              <a:lnSpc>
                <a:spcPct val="90000"/>
              </a:lnSpc>
              <a:spcAft>
                <a:spcPts val="450"/>
              </a:spcAft>
            </a:pPr>
            <a:r>
              <a:rPr lang="en-US" sz="1600" dirty="0">
                <a:latin typeface="+mj-lt"/>
              </a:rPr>
              <a:t>492,182 IMPRESSIONS  </a:t>
            </a:r>
          </a:p>
          <a:p>
            <a:pPr algn="ctr">
              <a:lnSpc>
                <a:spcPct val="90000"/>
              </a:lnSpc>
              <a:spcAft>
                <a:spcPts val="450"/>
              </a:spcAft>
            </a:pPr>
            <a:r>
              <a:rPr lang="en-US" sz="1600" dirty="0">
                <a:latin typeface="+mj-lt"/>
              </a:rPr>
              <a:t>481 CLICKS</a:t>
            </a:r>
          </a:p>
          <a:p>
            <a:pPr algn="ctr">
              <a:lnSpc>
                <a:spcPct val="90000"/>
              </a:lnSpc>
              <a:spcAft>
                <a:spcPts val="450"/>
              </a:spcAft>
            </a:pPr>
            <a:r>
              <a:rPr lang="en-US" sz="1600" dirty="0">
                <a:latin typeface="+mj-lt"/>
              </a:rPr>
              <a:t>0.10% CTR</a:t>
            </a:r>
          </a:p>
          <a:p>
            <a:pPr marL="342900" indent="-342900" algn="ctr">
              <a:lnSpc>
                <a:spcPct val="90000"/>
              </a:lnSpc>
              <a:spcAft>
                <a:spcPts val="450"/>
              </a:spcAft>
              <a:buFont typeface="Arial" panose="020B0604020202020204" pitchFamily="34" charset="0"/>
              <a:buChar char="•"/>
            </a:pPr>
            <a:endParaRPr lang="en-US" dirty="0"/>
          </a:p>
        </p:txBody>
      </p:sp>
      <p:pic>
        <p:nvPicPr>
          <p:cNvPr id="12" name="Picture 11">
            <a:extLst>
              <a:ext uri="{FF2B5EF4-FFF2-40B4-BE49-F238E27FC236}">
                <a16:creationId xmlns:a16="http://schemas.microsoft.com/office/drawing/2014/main" id="{3418333E-0274-4546-8BE2-EA9C1C494332}"/>
              </a:ext>
            </a:extLst>
          </p:cNvPr>
          <p:cNvPicPr>
            <a:picLocks noChangeAspect="1"/>
          </p:cNvPicPr>
          <p:nvPr/>
        </p:nvPicPr>
        <p:blipFill>
          <a:blip r:embed="rId4"/>
          <a:stretch>
            <a:fillRect/>
          </a:stretch>
        </p:blipFill>
        <p:spPr>
          <a:xfrm>
            <a:off x="2590800" y="1524000"/>
            <a:ext cx="3943350" cy="1581150"/>
          </a:xfrm>
          <a:prstGeom prst="rect">
            <a:avLst/>
          </a:prstGeom>
        </p:spPr>
      </p:pic>
      <p:pic>
        <p:nvPicPr>
          <p:cNvPr id="14" name="Picture 13">
            <a:extLst>
              <a:ext uri="{FF2B5EF4-FFF2-40B4-BE49-F238E27FC236}">
                <a16:creationId xmlns:a16="http://schemas.microsoft.com/office/drawing/2014/main" id="{B5D98006-6747-4A81-8F6C-7FFC03A9241B}"/>
              </a:ext>
            </a:extLst>
          </p:cNvPr>
          <p:cNvPicPr>
            <a:picLocks noChangeAspect="1"/>
          </p:cNvPicPr>
          <p:nvPr/>
        </p:nvPicPr>
        <p:blipFill>
          <a:blip r:embed="rId5"/>
          <a:stretch>
            <a:fillRect/>
          </a:stretch>
        </p:blipFill>
        <p:spPr>
          <a:xfrm>
            <a:off x="1219200" y="3200400"/>
            <a:ext cx="6858000" cy="1634636"/>
          </a:xfrm>
          <a:prstGeom prst="rect">
            <a:avLst/>
          </a:prstGeom>
        </p:spPr>
      </p:pic>
    </p:spTree>
    <p:extLst>
      <p:ext uri="{BB962C8B-B14F-4D97-AF65-F5344CB8AC3E}">
        <p14:creationId xmlns:p14="http://schemas.microsoft.com/office/powerpoint/2010/main" val="35511028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BY AUDIENCE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graphicFrame>
        <p:nvGraphicFramePr>
          <p:cNvPr id="3" name="Table 2">
            <a:extLst>
              <a:ext uri="{FF2B5EF4-FFF2-40B4-BE49-F238E27FC236}">
                <a16:creationId xmlns:a16="http://schemas.microsoft.com/office/drawing/2014/main" id="{013552C9-4D39-47F9-84A2-8A0BB71CF759}"/>
              </a:ext>
            </a:extLst>
          </p:cNvPr>
          <p:cNvGraphicFramePr>
            <a:graphicFrameLocks noGrp="1"/>
          </p:cNvGraphicFramePr>
          <p:nvPr>
            <p:extLst>
              <p:ext uri="{D42A27DB-BD31-4B8C-83A1-F6EECF244321}">
                <p14:modId xmlns:p14="http://schemas.microsoft.com/office/powerpoint/2010/main" val="3097669586"/>
              </p:ext>
            </p:extLst>
          </p:nvPr>
        </p:nvGraphicFramePr>
        <p:xfrm>
          <a:off x="609600" y="2514600"/>
          <a:ext cx="7620000" cy="2642235"/>
        </p:xfrm>
        <a:graphic>
          <a:graphicData uri="http://schemas.openxmlformats.org/drawingml/2006/table">
            <a:tbl>
              <a:tblPr/>
              <a:tblGrid>
                <a:gridCol w="2759579">
                  <a:extLst>
                    <a:ext uri="{9D8B030D-6E8A-4147-A177-3AD203B41FA5}">
                      <a16:colId xmlns:a16="http://schemas.microsoft.com/office/drawing/2014/main" val="3953667690"/>
                    </a:ext>
                  </a:extLst>
                </a:gridCol>
                <a:gridCol w="1086029">
                  <a:extLst>
                    <a:ext uri="{9D8B030D-6E8A-4147-A177-3AD203B41FA5}">
                      <a16:colId xmlns:a16="http://schemas.microsoft.com/office/drawing/2014/main" val="3661856347"/>
                    </a:ext>
                  </a:extLst>
                </a:gridCol>
                <a:gridCol w="1744767">
                  <a:extLst>
                    <a:ext uri="{9D8B030D-6E8A-4147-A177-3AD203B41FA5}">
                      <a16:colId xmlns:a16="http://schemas.microsoft.com/office/drawing/2014/main" val="1537596872"/>
                    </a:ext>
                  </a:extLst>
                </a:gridCol>
                <a:gridCol w="1175046">
                  <a:extLst>
                    <a:ext uri="{9D8B030D-6E8A-4147-A177-3AD203B41FA5}">
                      <a16:colId xmlns:a16="http://schemas.microsoft.com/office/drawing/2014/main" val="403073711"/>
                    </a:ext>
                  </a:extLst>
                </a:gridCol>
                <a:gridCol w="854579">
                  <a:extLst>
                    <a:ext uri="{9D8B030D-6E8A-4147-A177-3AD203B41FA5}">
                      <a16:colId xmlns:a16="http://schemas.microsoft.com/office/drawing/2014/main" val="3705847267"/>
                    </a:ext>
                  </a:extLst>
                </a:gridCol>
              </a:tblGrid>
              <a:tr h="190500">
                <a:tc>
                  <a:txBody>
                    <a:bodyPr/>
                    <a:lstStyle/>
                    <a:p>
                      <a:pPr algn="l" fontAlgn="b"/>
                      <a:r>
                        <a:rPr lang="en-US" sz="1800" b="0" i="0" u="none" strike="noStrike">
                          <a:solidFill>
                            <a:srgbClr val="FFFFFF"/>
                          </a:solidFill>
                          <a:effectLst/>
                          <a:latin typeface="Calibri" panose="020F0502020204030204" pitchFamily="34" charset="0"/>
                        </a:rPr>
                        <a:t>Audience</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44546A"/>
                    </a:solidFill>
                  </a:tcPr>
                </a:tc>
                <a:tc>
                  <a:txBody>
                    <a:bodyPr/>
                    <a:lstStyle/>
                    <a:p>
                      <a:pPr algn="l" fontAlgn="b"/>
                      <a:r>
                        <a:rPr lang="en-US" sz="1800" b="0" i="0" u="none" strike="noStrike">
                          <a:solidFill>
                            <a:srgbClr val="FFFFFF"/>
                          </a:solidFill>
                          <a:effectLst/>
                          <a:latin typeface="Calibri" panose="020F0502020204030204" pitchFamily="34" charset="0"/>
                        </a:rPr>
                        <a:t>Language</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1800" b="0" i="0" u="none" strike="noStrike">
                          <a:solidFill>
                            <a:srgbClr val="FFFFFF"/>
                          </a:solidFill>
                          <a:effectLst/>
                          <a:latin typeface="Calibri" panose="020F0502020204030204" pitchFamily="34" charset="0"/>
                        </a:rPr>
                        <a:t>Impressions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1800" b="0" i="0" u="none" strike="noStrike">
                          <a:solidFill>
                            <a:srgbClr val="FFFFFF"/>
                          </a:solidFill>
                          <a:effectLst/>
                          <a:latin typeface="Calibri" panose="020F0502020204030204" pitchFamily="34" charset="0"/>
                        </a:rPr>
                        <a:t>Clicks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44546A"/>
                    </a:solidFill>
                  </a:tcPr>
                </a:tc>
                <a:tc>
                  <a:txBody>
                    <a:bodyPr/>
                    <a:lstStyle/>
                    <a:p>
                      <a:pPr algn="ctr" fontAlgn="b"/>
                      <a:r>
                        <a:rPr lang="en-US" sz="1800" b="0" i="0" u="none" strike="noStrike">
                          <a:solidFill>
                            <a:srgbClr val="FFFFFF"/>
                          </a:solidFill>
                          <a:effectLst/>
                          <a:latin typeface="Calibri" panose="020F0502020204030204" pitchFamily="34" charset="0"/>
                        </a:rPr>
                        <a:t>CTR</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44546A"/>
                    </a:solidFill>
                  </a:tcPr>
                </a:tc>
                <a:extLst>
                  <a:ext uri="{0D108BD9-81ED-4DB2-BD59-A6C34878D82A}">
                    <a16:rowId xmlns:a16="http://schemas.microsoft.com/office/drawing/2014/main" val="1966105177"/>
                  </a:ext>
                </a:extLst>
              </a:tr>
              <a:tr h="190500">
                <a:tc rowSpan="2">
                  <a:txBody>
                    <a:bodyPr/>
                    <a:lstStyle/>
                    <a:p>
                      <a:pPr algn="l" fontAlgn="ctr"/>
                      <a:r>
                        <a:rPr lang="en-US" sz="1800" b="1" i="0" u="none" strike="noStrike">
                          <a:solidFill>
                            <a:srgbClr val="000000"/>
                          </a:solidFill>
                          <a:effectLst/>
                          <a:latin typeface="Calibri" panose="020F0502020204030204" pitchFamily="34" charset="0"/>
                        </a:rPr>
                        <a:t>Community Leader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English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800" b="0" i="0" u="none" strike="noStrike">
                          <a:solidFill>
                            <a:srgbClr val="000000"/>
                          </a:solidFill>
                          <a:effectLst/>
                          <a:latin typeface="Calibri" panose="020F0502020204030204" pitchFamily="34" charset="0"/>
                        </a:rPr>
                        <a:t>593,013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800" b="0" i="0" u="none" strike="noStrike">
                          <a:solidFill>
                            <a:srgbClr val="000000"/>
                          </a:solidFill>
                          <a:effectLst/>
                          <a:latin typeface="Calibri" panose="020F0502020204030204" pitchFamily="34" charset="0"/>
                        </a:rPr>
                        <a:t>461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800" b="0" i="0" u="none" strike="noStrike">
                          <a:solidFill>
                            <a:srgbClr val="000000"/>
                          </a:solidFill>
                          <a:effectLst/>
                          <a:latin typeface="Calibri" panose="020F0502020204030204" pitchFamily="34" charset="0"/>
                        </a:rPr>
                        <a:t>0.08%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822793529"/>
                  </a:ext>
                </a:extLst>
              </a:tr>
              <a:tr h="190500">
                <a:tc vMerge="1">
                  <a:txBody>
                    <a:bodyPr/>
                    <a:lstStyle/>
                    <a:p>
                      <a:endParaRPr lang="en-US"/>
                    </a:p>
                  </a:txBody>
                  <a:tcPr/>
                </a:tc>
                <a:tc>
                  <a:txBody>
                    <a:bodyPr/>
                    <a:lstStyle/>
                    <a:p>
                      <a:pPr algn="l" fontAlgn="b"/>
                      <a:r>
                        <a:rPr lang="en-US" sz="1800" b="0" i="0" u="none" strike="noStrike">
                          <a:solidFill>
                            <a:srgbClr val="000000"/>
                          </a:solidFill>
                          <a:effectLst/>
                          <a:latin typeface="Calibri" panose="020F0502020204030204" pitchFamily="34" charset="0"/>
                        </a:rPr>
                        <a:t>Spanish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800" b="0" i="0" u="none" strike="noStrike">
                          <a:solidFill>
                            <a:srgbClr val="000000"/>
                          </a:solidFill>
                          <a:effectLst/>
                          <a:latin typeface="Calibri" panose="020F0502020204030204" pitchFamily="34" charset="0"/>
                        </a:rPr>
                        <a:t>259,106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800" b="0" i="0" u="none" strike="noStrike">
                          <a:solidFill>
                            <a:srgbClr val="000000"/>
                          </a:solidFill>
                          <a:effectLst/>
                          <a:latin typeface="Calibri" panose="020F0502020204030204" pitchFamily="34" charset="0"/>
                        </a:rPr>
                        <a:t>169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800" b="0" i="0" u="none" strike="noStrike">
                          <a:solidFill>
                            <a:srgbClr val="000000"/>
                          </a:solidFill>
                          <a:effectLst/>
                          <a:latin typeface="Calibri" panose="020F0502020204030204" pitchFamily="34" charset="0"/>
                        </a:rPr>
                        <a:t>0.07%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543723263"/>
                  </a:ext>
                </a:extLst>
              </a:tr>
              <a:tr h="190500">
                <a:tc>
                  <a:txBody>
                    <a:bodyPr/>
                    <a:lstStyle/>
                    <a:p>
                      <a:pPr algn="l" fontAlgn="b"/>
                      <a:r>
                        <a:rPr lang="en-US" sz="1800" b="1" i="0" u="none" strike="noStrike">
                          <a:solidFill>
                            <a:srgbClr val="000000"/>
                          </a:solidFill>
                          <a:effectLst/>
                          <a:latin typeface="Calibri" panose="020F0502020204030204" pitchFamily="34" charset="0"/>
                        </a:rPr>
                        <a:t>Community Leader 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l" fontAlgn="b"/>
                      <a:r>
                        <a:rPr lang="en-US" sz="1800" b="1"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800" b="1" i="0" u="none" strike="noStrike">
                          <a:solidFill>
                            <a:srgbClr val="000000"/>
                          </a:solidFill>
                          <a:effectLst/>
                          <a:latin typeface="Calibri" panose="020F0502020204030204" pitchFamily="34" charset="0"/>
                        </a:rPr>
                        <a:t>852,119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800" b="1" i="0" u="none" strike="noStrike">
                          <a:solidFill>
                            <a:srgbClr val="000000"/>
                          </a:solidFill>
                          <a:effectLst/>
                          <a:latin typeface="Calibri" panose="020F0502020204030204" pitchFamily="34" charset="0"/>
                        </a:rPr>
                        <a:t>630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800" b="1" i="0" u="none" strike="noStrike">
                          <a:solidFill>
                            <a:srgbClr val="000000"/>
                          </a:solidFill>
                          <a:effectLst/>
                          <a:latin typeface="Calibri" panose="020F0502020204030204" pitchFamily="34" charset="0"/>
                        </a:rPr>
                        <a:t>0.07%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3371111969"/>
                  </a:ext>
                </a:extLst>
              </a:tr>
              <a:tr h="371475">
                <a:tc>
                  <a:txBody>
                    <a:bodyPr/>
                    <a:lstStyle/>
                    <a:p>
                      <a:pPr algn="l" fontAlgn="b"/>
                      <a:r>
                        <a:rPr lang="en-US" sz="1800" b="1" i="0" u="none" strike="noStrike">
                          <a:solidFill>
                            <a:srgbClr val="000000"/>
                          </a:solidFill>
                          <a:effectLst/>
                          <a:latin typeface="Calibri" panose="020F0502020204030204" pitchFamily="34" charset="0"/>
                        </a:rPr>
                        <a:t>Provider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English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800" b="0" i="0" u="none" strike="noStrike">
                          <a:solidFill>
                            <a:srgbClr val="000000"/>
                          </a:solidFill>
                          <a:effectLst/>
                          <a:latin typeface="Calibri" panose="020F0502020204030204" pitchFamily="34" charset="0"/>
                        </a:rPr>
                        <a:t>1,762,526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800" b="0" i="0" u="none" strike="noStrike">
                          <a:solidFill>
                            <a:srgbClr val="000000"/>
                          </a:solidFill>
                          <a:effectLst/>
                          <a:latin typeface="Calibri" panose="020F0502020204030204" pitchFamily="34" charset="0"/>
                        </a:rPr>
                        <a:t>1,431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800" b="0" i="0" u="none" strike="noStrike">
                          <a:solidFill>
                            <a:srgbClr val="000000"/>
                          </a:solidFill>
                          <a:effectLst/>
                          <a:latin typeface="Calibri" panose="020F0502020204030204" pitchFamily="34" charset="0"/>
                        </a:rPr>
                        <a:t>0.08%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615303571"/>
                  </a:ext>
                </a:extLst>
              </a:tr>
              <a:tr h="190500">
                <a:tc>
                  <a:txBody>
                    <a:bodyPr/>
                    <a:lstStyle/>
                    <a:p>
                      <a:pPr algn="l" fontAlgn="b"/>
                      <a:r>
                        <a:rPr lang="en-US" sz="1800" b="1" i="0" u="none" strike="noStrike">
                          <a:solidFill>
                            <a:srgbClr val="000000"/>
                          </a:solidFill>
                          <a:effectLst/>
                          <a:latin typeface="Calibri" panose="020F0502020204030204" pitchFamily="34" charset="0"/>
                        </a:rPr>
                        <a:t>Provider 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l" fontAlgn="b"/>
                      <a:r>
                        <a:rPr lang="en-US" sz="1800" b="1"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800" b="1" i="0" u="none" strike="noStrike">
                          <a:solidFill>
                            <a:srgbClr val="000000"/>
                          </a:solidFill>
                          <a:effectLst/>
                          <a:latin typeface="Calibri" panose="020F0502020204030204" pitchFamily="34" charset="0"/>
                        </a:rPr>
                        <a:t>1,762,526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800" b="1" i="0" u="none" strike="noStrike">
                          <a:solidFill>
                            <a:srgbClr val="000000"/>
                          </a:solidFill>
                          <a:effectLst/>
                          <a:latin typeface="Calibri" panose="020F0502020204030204" pitchFamily="34" charset="0"/>
                        </a:rPr>
                        <a:t>1,431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800" b="1" i="0" u="none" strike="noStrike">
                          <a:solidFill>
                            <a:srgbClr val="000000"/>
                          </a:solidFill>
                          <a:effectLst/>
                          <a:latin typeface="Calibri" panose="020F0502020204030204" pitchFamily="34" charset="0"/>
                        </a:rPr>
                        <a:t>0.08%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798224140"/>
                  </a:ext>
                </a:extLst>
              </a:tr>
              <a:tr h="190500">
                <a:tc rowSpan="2">
                  <a:txBody>
                    <a:bodyPr/>
                    <a:lstStyle/>
                    <a:p>
                      <a:pPr algn="l" fontAlgn="ctr"/>
                      <a:r>
                        <a:rPr lang="en-US" sz="1800" b="1" i="0" u="none" strike="noStrike">
                          <a:solidFill>
                            <a:srgbClr val="000000"/>
                          </a:solidFill>
                          <a:effectLst/>
                          <a:latin typeface="Calibri" panose="020F0502020204030204" pitchFamily="34" charset="0"/>
                        </a:rPr>
                        <a:t>PWLE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English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800" b="0" i="0" u="none" strike="noStrike">
                          <a:solidFill>
                            <a:srgbClr val="000000"/>
                          </a:solidFill>
                          <a:effectLst/>
                          <a:latin typeface="Calibri" panose="020F0502020204030204" pitchFamily="34" charset="0"/>
                        </a:rPr>
                        <a:t>1,011,037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800" b="0" i="0" u="none" strike="noStrike">
                          <a:solidFill>
                            <a:srgbClr val="000000"/>
                          </a:solidFill>
                          <a:effectLst/>
                          <a:latin typeface="Calibri" panose="020F0502020204030204" pitchFamily="34" charset="0"/>
                        </a:rPr>
                        <a:t>992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800" b="0" i="0" u="none" strike="noStrike">
                          <a:solidFill>
                            <a:srgbClr val="000000"/>
                          </a:solidFill>
                          <a:effectLst/>
                          <a:latin typeface="Calibri" panose="020F0502020204030204" pitchFamily="34" charset="0"/>
                        </a:rPr>
                        <a:t>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996793832"/>
                  </a:ext>
                </a:extLst>
              </a:tr>
              <a:tr h="190500">
                <a:tc vMerge="1">
                  <a:txBody>
                    <a:bodyPr/>
                    <a:lstStyle/>
                    <a:p>
                      <a:endParaRPr lang="en-US"/>
                    </a:p>
                  </a:txBody>
                  <a:tcPr/>
                </a:tc>
                <a:tc>
                  <a:txBody>
                    <a:bodyPr/>
                    <a:lstStyle/>
                    <a:p>
                      <a:pPr algn="l" fontAlgn="b"/>
                      <a:r>
                        <a:rPr lang="en-US" sz="1800" b="0" i="0" u="none" strike="noStrike">
                          <a:solidFill>
                            <a:srgbClr val="000000"/>
                          </a:solidFill>
                          <a:effectLst/>
                          <a:latin typeface="Calibri" panose="020F0502020204030204" pitchFamily="34" charset="0"/>
                        </a:rPr>
                        <a:t>Spanish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800" b="0" i="0" u="none" strike="noStrike">
                          <a:solidFill>
                            <a:srgbClr val="000000"/>
                          </a:solidFill>
                          <a:effectLst/>
                          <a:latin typeface="Calibri" panose="020F0502020204030204" pitchFamily="34" charset="0"/>
                        </a:rPr>
                        <a:t>233,076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800" b="0" i="0" u="none" strike="noStrike">
                          <a:solidFill>
                            <a:srgbClr val="000000"/>
                          </a:solidFill>
                          <a:effectLst/>
                          <a:latin typeface="Calibri" panose="020F0502020204030204" pitchFamily="34" charset="0"/>
                        </a:rPr>
                        <a:t>312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1800" b="0" i="0" u="none" strike="noStrike">
                          <a:solidFill>
                            <a:srgbClr val="000000"/>
                          </a:solidFill>
                          <a:effectLst/>
                          <a:latin typeface="Calibri" panose="020F0502020204030204" pitchFamily="34" charset="0"/>
                        </a:rPr>
                        <a:t>0.13%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57466902"/>
                  </a:ext>
                </a:extLst>
              </a:tr>
              <a:tr h="190500">
                <a:tc>
                  <a:txBody>
                    <a:bodyPr/>
                    <a:lstStyle/>
                    <a:p>
                      <a:pPr algn="l" fontAlgn="b"/>
                      <a:r>
                        <a:rPr lang="en-US" sz="1800" b="1" i="0" u="none" strike="noStrike">
                          <a:solidFill>
                            <a:srgbClr val="000000"/>
                          </a:solidFill>
                          <a:effectLst/>
                          <a:latin typeface="Calibri" panose="020F0502020204030204" pitchFamily="34" charset="0"/>
                        </a:rPr>
                        <a:t>PWLE 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l" fontAlgn="b"/>
                      <a:r>
                        <a:rPr lang="en-US" sz="1800" b="1"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800" b="1" i="0" u="none" strike="noStrike">
                          <a:solidFill>
                            <a:srgbClr val="000000"/>
                          </a:solidFill>
                          <a:effectLst/>
                          <a:latin typeface="Calibri" panose="020F0502020204030204" pitchFamily="34" charset="0"/>
                        </a:rPr>
                        <a:t>1,244,113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800" b="1" i="0" u="none" strike="noStrike">
                          <a:solidFill>
                            <a:srgbClr val="000000"/>
                          </a:solidFill>
                          <a:effectLst/>
                          <a:latin typeface="Calibri" panose="020F0502020204030204" pitchFamily="34" charset="0"/>
                        </a:rPr>
                        <a:t>1,304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800" b="1" i="0" u="none" strike="noStrike" dirty="0">
                          <a:solidFill>
                            <a:srgbClr val="000000"/>
                          </a:solidFill>
                          <a:effectLst/>
                          <a:latin typeface="Calibri" panose="020F0502020204030204" pitchFamily="34" charset="0"/>
                        </a:rPr>
                        <a:t>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1445493451"/>
                  </a:ext>
                </a:extLst>
              </a:tr>
            </a:tbl>
          </a:graphicData>
        </a:graphic>
      </p:graphicFrame>
    </p:spTree>
    <p:extLst>
      <p:ext uri="{BB962C8B-B14F-4D97-AF65-F5344CB8AC3E}">
        <p14:creationId xmlns:p14="http://schemas.microsoft.com/office/powerpoint/2010/main" val="8727209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3935</TotalTime>
  <Words>8504</Words>
  <Application>Microsoft Office PowerPoint</Application>
  <PresentationFormat>On-screen Show (4:3)</PresentationFormat>
  <Paragraphs>2437</Paragraphs>
  <Slides>31</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Calibri</vt:lpstr>
      <vt:lpstr>Calibri Light</vt:lpstr>
      <vt:lpstr>Century Gothic</vt:lpstr>
      <vt:lpstr>Couture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 Export</dc:title>
  <dc:subject>PPT Export</dc:subject>
  <dc:creator>Moat</dc:creator>
  <cp:keywords>moat export data ads</cp:keywords>
  <dc:description>PPT export of data</dc:description>
  <cp:lastModifiedBy>Anna Graves</cp:lastModifiedBy>
  <cp:revision>186</cp:revision>
  <dcterms:created xsi:type="dcterms:W3CDTF">2018-06-25T15:59:33Z</dcterms:created>
  <dcterms:modified xsi:type="dcterms:W3CDTF">2021-05-06T19:09:50Z</dcterms:modified>
  <cp:category>ppt export</cp:category>
</cp:coreProperties>
</file>