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218958667" r:id="rId1"/>
  </p:sldMasterIdLst>
  <p:notesMasterIdLst>
    <p:notesMasterId r:id="rId28"/>
  </p:notesMasterIdLst>
  <p:sldIdLst>
    <p:sldId id="261" r:id="rId2"/>
    <p:sldId id="263" r:id="rId3"/>
    <p:sldId id="262" r:id="rId4"/>
    <p:sldId id="307" r:id="rId5"/>
    <p:sldId id="257" r:id="rId6"/>
    <p:sldId id="273" r:id="rId7"/>
    <p:sldId id="326" r:id="rId8"/>
    <p:sldId id="335" r:id="rId9"/>
    <p:sldId id="336" r:id="rId10"/>
    <p:sldId id="325" r:id="rId11"/>
    <p:sldId id="327" r:id="rId12"/>
    <p:sldId id="328" r:id="rId13"/>
    <p:sldId id="329" r:id="rId14"/>
    <p:sldId id="337" r:id="rId15"/>
    <p:sldId id="338" r:id="rId16"/>
    <p:sldId id="274" r:id="rId17"/>
    <p:sldId id="264" r:id="rId18"/>
    <p:sldId id="340" r:id="rId19"/>
    <p:sldId id="341" r:id="rId20"/>
    <p:sldId id="306" r:id="rId21"/>
    <p:sldId id="304" r:id="rId22"/>
    <p:sldId id="318" r:id="rId23"/>
    <p:sldId id="339" r:id="rId24"/>
    <p:sldId id="324" r:id="rId25"/>
    <p:sldId id="305" r:id="rId26"/>
    <p:sldId id="272"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6" autoAdjust="0"/>
    <p:restoredTop sz="94660"/>
  </p:normalViewPr>
  <p:slideViewPr>
    <p:cSldViewPr>
      <p:cViewPr varScale="1">
        <p:scale>
          <a:sx n="115" d="100"/>
          <a:sy n="115" d="100"/>
        </p:scale>
        <p:origin x="124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3CF47-C3C2-455A-8579-EF4FC09354CD}" type="datetimeFigureOut">
              <a:rPr lang="en-US" smtClean="0"/>
              <a:t>12/9/2020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3AA6F-A110-4CE5-A4EE-A0CCAE4B2006}" type="slidenum">
              <a:rPr lang="en-US" smtClean="0"/>
              <a:t>‹#›</a:t>
            </a:fld>
            <a:endParaRPr lang="en-US"/>
          </a:p>
        </p:txBody>
      </p:sp>
    </p:spTree>
    <p:extLst>
      <p:ext uri="{BB962C8B-B14F-4D97-AF65-F5344CB8AC3E}">
        <p14:creationId xmlns:p14="http://schemas.microsoft.com/office/powerpoint/2010/main" val="2305252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C3AA6F-A110-4CE5-A4EE-A0CCAE4B2006}" type="slidenum">
              <a:rPr lang="en-US" smtClean="0"/>
              <a:t>17</a:t>
            </a:fld>
            <a:endParaRPr lang="en-US"/>
          </a:p>
        </p:txBody>
      </p:sp>
    </p:spTree>
    <p:extLst>
      <p:ext uri="{BB962C8B-B14F-4D97-AF65-F5344CB8AC3E}">
        <p14:creationId xmlns:p14="http://schemas.microsoft.com/office/powerpoint/2010/main" val="2619677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C3AA6F-A110-4CE5-A4EE-A0CCAE4B2006}" type="slidenum">
              <a:rPr lang="en-US" smtClean="0"/>
              <a:t>18</a:t>
            </a:fld>
            <a:endParaRPr lang="en-US"/>
          </a:p>
        </p:txBody>
      </p:sp>
    </p:spTree>
    <p:extLst>
      <p:ext uri="{BB962C8B-B14F-4D97-AF65-F5344CB8AC3E}">
        <p14:creationId xmlns:p14="http://schemas.microsoft.com/office/powerpoint/2010/main" val="3577146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C3AA6F-A110-4CE5-A4EE-A0CCAE4B2006}" type="slidenum">
              <a:rPr lang="en-US" smtClean="0"/>
              <a:t>19</a:t>
            </a:fld>
            <a:endParaRPr lang="en-US"/>
          </a:p>
        </p:txBody>
      </p:sp>
    </p:spTree>
    <p:extLst>
      <p:ext uri="{BB962C8B-B14F-4D97-AF65-F5344CB8AC3E}">
        <p14:creationId xmlns:p14="http://schemas.microsoft.com/office/powerpoint/2010/main" val="3922217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21</a:t>
            </a:fld>
            <a:endParaRPr lang="en-US"/>
          </a:p>
        </p:txBody>
      </p:sp>
    </p:spTree>
    <p:extLst>
      <p:ext uri="{BB962C8B-B14F-4D97-AF65-F5344CB8AC3E}">
        <p14:creationId xmlns:p14="http://schemas.microsoft.com/office/powerpoint/2010/main" val="1280551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22</a:t>
            </a:fld>
            <a:endParaRPr lang="en-US"/>
          </a:p>
        </p:txBody>
      </p:sp>
    </p:spTree>
    <p:extLst>
      <p:ext uri="{BB962C8B-B14F-4D97-AF65-F5344CB8AC3E}">
        <p14:creationId xmlns:p14="http://schemas.microsoft.com/office/powerpoint/2010/main" val="41760844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23</a:t>
            </a:fld>
            <a:endParaRPr lang="en-US"/>
          </a:p>
        </p:txBody>
      </p:sp>
    </p:spTree>
    <p:extLst>
      <p:ext uri="{BB962C8B-B14F-4D97-AF65-F5344CB8AC3E}">
        <p14:creationId xmlns:p14="http://schemas.microsoft.com/office/powerpoint/2010/main" val="14156649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E6370-7D66-40D1-9DE8-55F100002D5A}" type="slidenum">
              <a:rPr lang="en-US" smtClean="0"/>
              <a:t>24</a:t>
            </a:fld>
            <a:endParaRPr lang="en-US"/>
          </a:p>
        </p:txBody>
      </p:sp>
    </p:spTree>
    <p:extLst>
      <p:ext uri="{BB962C8B-B14F-4D97-AF65-F5344CB8AC3E}">
        <p14:creationId xmlns:p14="http://schemas.microsoft.com/office/powerpoint/2010/main" val="2198976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your top converting, lower funnel social media tactic. We are re-targeting people who have shown an interest based on engagement with other tactics with the remarketing. We are attributing a lot of sales, and as with all your </a:t>
            </a:r>
            <a:r>
              <a:rPr lang="en-US" dirty="0" err="1"/>
              <a:t>facebook</a:t>
            </a:r>
            <a:r>
              <a:rPr lang="en-US" dirty="0"/>
              <a:t> tactics seeing a high level of social media engagement from people interested in your brand. People are providing testimonials, sharing the ad, and tagging their friends.</a:t>
            </a:r>
          </a:p>
        </p:txBody>
      </p:sp>
      <p:sp>
        <p:nvSpPr>
          <p:cNvPr id="4" name="Slide Number Placeholder 3"/>
          <p:cNvSpPr>
            <a:spLocks noGrp="1"/>
          </p:cNvSpPr>
          <p:nvPr>
            <p:ph type="sldNum" sz="quarter" idx="10"/>
          </p:nvPr>
        </p:nvSpPr>
        <p:spPr/>
        <p:txBody>
          <a:bodyPr/>
          <a:lstStyle/>
          <a:p>
            <a:fld id="{7B5E6370-7D66-40D1-9DE8-55F100002D5A}" type="slidenum">
              <a:rPr lang="en-US" smtClean="0"/>
              <a:t>25</a:t>
            </a:fld>
            <a:endParaRPr lang="en-US"/>
          </a:p>
        </p:txBody>
      </p:sp>
    </p:spTree>
    <p:extLst>
      <p:ext uri="{BB962C8B-B14F-4D97-AF65-F5344CB8AC3E}">
        <p14:creationId xmlns:p14="http://schemas.microsoft.com/office/powerpoint/2010/main" val="561581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g5bd05580ac_0_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6" name="Google Shape;796;g5bd05580ac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a:solidFill>
                  <a:schemeClr val="dk1"/>
                </a:solidFill>
              </a:rPr>
              <a:t>UPDATE IMAGES and TEXT</a:t>
            </a:r>
            <a:endParaRPr/>
          </a:p>
        </p:txBody>
      </p:sp>
      <p:sp>
        <p:nvSpPr>
          <p:cNvPr id="797" name="Google Shape;797;g5bd05580ac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26</a:t>
            </a:fld>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139964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7A05E-95FA-485D-A259-CF352D864C1D}"/>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97D7F8E-58F6-48C7-8E08-E893A6FEBDEA}"/>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A4F8E02-91E6-4B14-83A0-328D4747EAF8}"/>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5" name="Footer Placeholder 4">
            <a:extLst>
              <a:ext uri="{FF2B5EF4-FFF2-40B4-BE49-F238E27FC236}">
                <a16:creationId xmlns:a16="http://schemas.microsoft.com/office/drawing/2014/main" id="{96E7ACD5-2782-4E3A-AE2E-DA11A202DC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4A7F02-5D87-4313-9955-CD288D6A209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5010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9211B-CC73-4D13-9D99-C05BAD5D83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38BE70-AFBC-4C9E-9BDB-F65E38F6F7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415F9-D261-45AA-90E6-0727B8740330}"/>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5" name="Footer Placeholder 4">
            <a:extLst>
              <a:ext uri="{FF2B5EF4-FFF2-40B4-BE49-F238E27FC236}">
                <a16:creationId xmlns:a16="http://schemas.microsoft.com/office/drawing/2014/main" id="{BF1D6FDA-0928-4FCA-A138-0A5D60270E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3D0AD8-B1D1-4BDD-B42E-9B5B94F0C107}"/>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188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6B46DC-5B47-4BA2-BB0B-7676F8538C80}"/>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394F7F-2B7E-4061-A2A3-0DC315F3B2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606223-9EC7-4E0A-B45B-D38E42F0790B}"/>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5" name="Footer Placeholder 4">
            <a:extLst>
              <a:ext uri="{FF2B5EF4-FFF2-40B4-BE49-F238E27FC236}">
                <a16:creationId xmlns:a16="http://schemas.microsoft.com/office/drawing/2014/main" id="{DFA9445E-0D7E-4301-ADBE-8E9375BF95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E3EF29E-1E0C-4537-94FE-397480AB706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20691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2330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Picture Placeholder 2"/>
          <p:cNvSpPr>
            <a:spLocks noGrp="1"/>
          </p:cNvSpPr>
          <p:nvPr>
            <p:ph type="pic" sz="quarter" idx="11"/>
          </p:nvPr>
        </p:nvSpPr>
        <p:spPr>
          <a:xfrm>
            <a:off x="5140450" y="0"/>
            <a:ext cx="4002360" cy="6858000"/>
          </a:xfrm>
          <a:custGeom>
            <a:avLst/>
            <a:gdLst/>
            <a:ahLst/>
            <a:cxnLst/>
            <a:rect l="l" t="t" r="r" b="b"/>
            <a:pathLst>
              <a:path w="10674350" h="13716000">
                <a:moveTo>
                  <a:pt x="3668886" y="0"/>
                </a:moveTo>
                <a:lnTo>
                  <a:pt x="10674350" y="0"/>
                </a:lnTo>
                <a:lnTo>
                  <a:pt x="7005462" y="13716000"/>
                </a:lnTo>
                <a:lnTo>
                  <a:pt x="0" y="13716000"/>
                </a:lnTo>
                <a:close/>
              </a:path>
            </a:pathLst>
          </a:custGeom>
        </p:spPr>
        <p:txBody>
          <a:bodyPr vert="horz"/>
          <a:lstStyle/>
          <a:p>
            <a:endParaRPr lang="en-US" dirty="0"/>
          </a:p>
        </p:txBody>
      </p:sp>
    </p:spTree>
    <p:extLst>
      <p:ext uri="{BB962C8B-B14F-4D97-AF65-F5344CB8AC3E}">
        <p14:creationId xmlns:p14="http://schemas.microsoft.com/office/powerpoint/2010/main" val="2314328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amp; Table/Chart">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493450" y="6283577"/>
            <a:ext cx="8036863" cy="277495"/>
          </a:xfrm>
          <a:prstGeom prst="rect">
            <a:avLst/>
          </a:prstGeom>
        </p:spPr>
        <p:txBody>
          <a:bodyPr anchor="ctr"/>
          <a:lstStyle>
            <a:lvl1pPr marL="0" indent="0">
              <a:buNone/>
              <a:defRPr lang="en-US" sz="525" kern="1200" dirty="0">
                <a:solidFill>
                  <a:srgbClr val="989899"/>
                </a:solidFill>
                <a:latin typeface="Calibri"/>
                <a:ea typeface="Calibri"/>
                <a:cs typeface="Calibri"/>
                <a:sym typeface="Calibri"/>
              </a:defRPr>
            </a:lvl1pPr>
          </a:lstStyle>
          <a:p>
            <a:pPr lvl="0"/>
            <a:r>
              <a:rPr lang="en-US" dirty="0"/>
              <a:t>Insert source info here or delete box</a:t>
            </a:r>
          </a:p>
        </p:txBody>
      </p:sp>
      <p:sp>
        <p:nvSpPr>
          <p:cNvPr id="8" name="Content Placeholder 7"/>
          <p:cNvSpPr>
            <a:spLocks noGrp="1"/>
          </p:cNvSpPr>
          <p:nvPr>
            <p:ph sz="quarter" idx="16" hasCustomPrompt="1"/>
          </p:nvPr>
        </p:nvSpPr>
        <p:spPr>
          <a:xfrm>
            <a:off x="4533310" y="1397000"/>
            <a:ext cx="3997003" cy="4483100"/>
          </a:xfrm>
          <a:prstGeom prst="rect">
            <a:avLst/>
          </a:prstGeom>
        </p:spPr>
        <p:txBody>
          <a:bodyPr/>
          <a:lstStyle>
            <a:lvl1pPr>
              <a:defRPr baseline="0"/>
            </a:lvl1pPr>
          </a:lstStyle>
          <a:p>
            <a:pPr lvl="0"/>
            <a:r>
              <a:rPr lang="en-US" dirty="0"/>
              <a:t>Click icons to insert chart or table</a:t>
            </a:r>
          </a:p>
        </p:txBody>
      </p:sp>
      <p:sp>
        <p:nvSpPr>
          <p:cNvPr id="5" name="Text Placeholder 5"/>
          <p:cNvSpPr>
            <a:spLocks noGrp="1"/>
          </p:cNvSpPr>
          <p:nvPr>
            <p:ph type="body" sz="quarter" idx="14" hasCustomPrompt="1"/>
          </p:nvPr>
        </p:nvSpPr>
        <p:spPr>
          <a:xfrm>
            <a:off x="493450" y="1574660"/>
            <a:ext cx="3754147" cy="246726"/>
          </a:xfrm>
          <a:prstGeom prst="rect">
            <a:avLst/>
          </a:prstGeom>
        </p:spPr>
        <p:txBody>
          <a:bodyPr/>
          <a:lstStyle>
            <a:lvl1pPr marL="0" indent="0">
              <a:buNone/>
              <a:defRPr sz="1050" b="1" i="0">
                <a:solidFill>
                  <a:srgbClr val="0CBAB4"/>
                </a:solidFill>
              </a:defRPr>
            </a:lvl1pPr>
          </a:lstStyle>
          <a:p>
            <a:pPr lvl="0"/>
            <a:r>
              <a:rPr lang="en-US" dirty="0"/>
              <a:t>SUBHEADER</a:t>
            </a:r>
          </a:p>
        </p:txBody>
      </p:sp>
      <p:sp>
        <p:nvSpPr>
          <p:cNvPr id="6" name="Text Placeholder 10"/>
          <p:cNvSpPr>
            <a:spLocks noGrp="1"/>
          </p:cNvSpPr>
          <p:nvPr>
            <p:ph type="body" sz="quarter" idx="17" hasCustomPrompt="1"/>
          </p:nvPr>
        </p:nvSpPr>
        <p:spPr>
          <a:xfrm>
            <a:off x="493450" y="1821386"/>
            <a:ext cx="3754147" cy="823752"/>
          </a:xfrm>
          <a:prstGeom prst="rect">
            <a:avLst/>
          </a:prstGeom>
        </p:spPr>
        <p:txBody>
          <a:bodyPr>
            <a:spAutoFit/>
          </a:bodyPr>
          <a:lstStyle>
            <a:lvl1pPr marL="0" indent="0">
              <a:lnSpc>
                <a:spcPct val="120000"/>
              </a:lnSpc>
              <a:spcBef>
                <a:spcPts val="750"/>
              </a:spcBef>
              <a:buNone/>
              <a:defRPr sz="975" baseline="0">
                <a:solidFill>
                  <a:srgbClr val="424242"/>
                </a:solidFill>
              </a:defRPr>
            </a:lvl1pPr>
            <a:lvl2pPr marL="171450" indent="-171450">
              <a:lnSpc>
                <a:spcPct val="120000"/>
              </a:lnSpc>
              <a:buFont typeface="Arial" charset="0"/>
              <a:buChar char="•"/>
              <a:defRPr sz="825">
                <a:solidFill>
                  <a:srgbClr val="424242"/>
                </a:solidFill>
              </a:defRPr>
            </a:lvl2pPr>
            <a:lvl3pPr marL="342900" indent="-171450">
              <a:lnSpc>
                <a:spcPct val="120000"/>
              </a:lnSpc>
              <a:defRPr sz="675">
                <a:solidFill>
                  <a:srgbClr val="424242"/>
                </a:solidFill>
              </a:defRPr>
            </a:lvl3pPr>
            <a:lvl4pPr>
              <a:lnSpc>
                <a:spcPct val="120000"/>
              </a:lnSpc>
              <a:defRPr sz="975"/>
            </a:lvl4pPr>
            <a:lvl5pPr>
              <a:lnSpc>
                <a:spcPct val="120000"/>
              </a:lnSpc>
              <a:defRPr sz="975"/>
            </a:lvl5pPr>
          </a:lstStyle>
          <a:p>
            <a:pPr lvl="0"/>
            <a:r>
              <a:rPr lang="en-US" dirty="0"/>
              <a:t>This is body copy text. You may duplicate this box with the ”</a:t>
            </a:r>
            <a:r>
              <a:rPr lang="en-US" dirty="0" err="1"/>
              <a:t>Subheader</a:t>
            </a:r>
            <a:r>
              <a:rPr lang="en-US" dirty="0"/>
              <a:t>” box if you need more text boxes.</a:t>
            </a:r>
          </a:p>
          <a:p>
            <a:pPr lvl="1"/>
            <a:r>
              <a:rPr lang="en-US" dirty="0"/>
              <a:t>Second level</a:t>
            </a:r>
          </a:p>
          <a:p>
            <a:pPr lvl="2"/>
            <a:r>
              <a:rPr lang="en-US" dirty="0"/>
              <a:t>Third level</a:t>
            </a:r>
          </a:p>
        </p:txBody>
      </p:sp>
      <p:sp>
        <p:nvSpPr>
          <p:cNvPr id="7" name="Text Placeholder 3"/>
          <p:cNvSpPr>
            <a:spLocks noGrp="1"/>
          </p:cNvSpPr>
          <p:nvPr>
            <p:ph type="body" sz="quarter" idx="12" hasCustomPrompt="1"/>
          </p:nvPr>
        </p:nvSpPr>
        <p:spPr>
          <a:xfrm>
            <a:off x="493450" y="605396"/>
            <a:ext cx="8036791" cy="461405"/>
          </a:xfrm>
          <a:prstGeom prst="rect">
            <a:avLst/>
          </a:prstGeom>
        </p:spPr>
        <p:txBody>
          <a:bodyPr/>
          <a:lstStyle>
            <a:lvl1pPr marL="0" indent="0">
              <a:buNone/>
              <a:defRPr lang="en-US" sz="2438" b="1" kern="1200" cap="all" spc="225" dirty="0">
                <a:solidFill>
                  <a:srgbClr val="424242"/>
                </a:solidFill>
                <a:latin typeface="Calibri"/>
                <a:ea typeface="Calibri"/>
                <a:cs typeface="Calibri"/>
                <a:sym typeface="Calibri"/>
              </a:defRPr>
            </a:lvl1pPr>
          </a:lstStyle>
          <a:p>
            <a:pPr lvl="0"/>
            <a:r>
              <a:rPr lang="en-US" dirty="0"/>
              <a:t>SLIDE HEADER</a:t>
            </a:r>
          </a:p>
        </p:txBody>
      </p:sp>
    </p:spTree>
    <p:extLst>
      <p:ext uri="{BB962C8B-B14F-4D97-AF65-F5344CB8AC3E}">
        <p14:creationId xmlns:p14="http://schemas.microsoft.com/office/powerpoint/2010/main" val="2665520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Agenda - MAX 7">
  <p:cSld name="Agenda - MAX 7">
    <p:spTree>
      <p:nvGrpSpPr>
        <p:cNvPr id="1" name="Shape 16"/>
        <p:cNvGrpSpPr/>
        <p:nvPr/>
      </p:nvGrpSpPr>
      <p:grpSpPr>
        <a:xfrm>
          <a:off x="0" y="0"/>
          <a:ext cx="0" cy="0"/>
          <a:chOff x="0" y="0"/>
          <a:chExt cx="0" cy="0"/>
        </a:xfrm>
      </p:grpSpPr>
    </p:spTree>
    <p:extLst>
      <p:ext uri="{BB962C8B-B14F-4D97-AF65-F5344CB8AC3E}">
        <p14:creationId xmlns:p14="http://schemas.microsoft.com/office/powerpoint/2010/main" val="2455176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CBCA2-4D08-492C-B65D-D590B750E7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1243EF1-71A0-4B84-9B15-F10EF03C9E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0BF175-E617-423F-9A86-FAF1B35F1D5C}"/>
              </a:ext>
            </a:extLst>
          </p:cNvPr>
          <p:cNvSpPr>
            <a:spLocks noGrp="1"/>
          </p:cNvSpPr>
          <p:nvPr>
            <p:ph type="dt" sz="half" idx="10"/>
          </p:nvPr>
        </p:nvSpPr>
        <p:spPr/>
        <p:txBody>
          <a:bodyPr/>
          <a:lstStyle/>
          <a:p>
            <a:fld id="{B0D2ADDF-35CD-43AF-A178-8421CD4C1835}" type="datetimeFigureOut">
              <a:rPr lang="en-US" smtClean="0"/>
              <a:t>12/9/2020</a:t>
            </a:fld>
            <a:endParaRPr lang="en-US"/>
          </a:p>
        </p:txBody>
      </p:sp>
      <p:sp>
        <p:nvSpPr>
          <p:cNvPr id="5" name="Footer Placeholder 4">
            <a:extLst>
              <a:ext uri="{FF2B5EF4-FFF2-40B4-BE49-F238E27FC236}">
                <a16:creationId xmlns:a16="http://schemas.microsoft.com/office/drawing/2014/main" id="{24346343-474E-4AF1-B180-92220F84B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D12353-ECB4-46CE-8AF4-C55D96B6A736}"/>
              </a:ext>
            </a:extLst>
          </p:cNvPr>
          <p:cNvSpPr>
            <a:spLocks noGrp="1"/>
          </p:cNvSpPr>
          <p:nvPr>
            <p:ph type="sldNum" sz="quarter" idx="12"/>
          </p:nvPr>
        </p:nvSpPr>
        <p:spPr/>
        <p:txBody>
          <a:bodyPr/>
          <a:lstStyle/>
          <a:p>
            <a:fld id="{B474051E-F4AB-4E78-B8F4-2ACF3EBCCA01}" type="slidenum">
              <a:rPr lang="en-US" smtClean="0"/>
              <a:t>‹#›</a:t>
            </a:fld>
            <a:endParaRPr lang="en-US"/>
          </a:p>
        </p:txBody>
      </p:sp>
    </p:spTree>
    <p:extLst>
      <p:ext uri="{BB962C8B-B14F-4D97-AF65-F5344CB8AC3E}">
        <p14:creationId xmlns:p14="http://schemas.microsoft.com/office/powerpoint/2010/main" val="217253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98196-87E4-45EF-812D-934F75F1C6A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A0C7A39-D222-4571-9070-64E6393C46D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04623D-D13B-4797-BADE-A8C0C3795C96}"/>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5" name="Footer Placeholder 4">
            <a:extLst>
              <a:ext uri="{FF2B5EF4-FFF2-40B4-BE49-F238E27FC236}">
                <a16:creationId xmlns:a16="http://schemas.microsoft.com/office/drawing/2014/main" id="{3C29C2BF-A612-481B-93BB-FBDD21F855D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1CA834-71EE-43DC-8EAB-16AD40D48559}"/>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776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40E12-48A4-4715-8824-DEE3AB02DA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F2236F-6B83-4052-ADC4-5F89AF2418C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4A0FB4C-B38F-49E6-BE0D-87B5141DF8A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400555-9B28-4E71-98C4-D52694FA85C1}"/>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6" name="Footer Placeholder 5">
            <a:extLst>
              <a:ext uri="{FF2B5EF4-FFF2-40B4-BE49-F238E27FC236}">
                <a16:creationId xmlns:a16="http://schemas.microsoft.com/office/drawing/2014/main" id="{7FBEA06A-2FDD-4756-9B45-5A4F560B08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7D4419-725F-4B35-B023-85762CC1616B}"/>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306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2A6C3-8F44-4B54-8759-4ADAF3E880AF}"/>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DF63C6-73C0-4434-8EAF-576F27B19071}"/>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A95CF97-1B7E-4019-876B-EB7FBB45E22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6C7D9D-74FB-41F8-A306-63AC5CB3A4E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3B65780-97C6-43A7-AF32-07E090CB4AA5}"/>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26B73A-185D-4049-BC0A-B3C144B65099}"/>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8" name="Footer Placeholder 7">
            <a:extLst>
              <a:ext uri="{FF2B5EF4-FFF2-40B4-BE49-F238E27FC236}">
                <a16:creationId xmlns:a16="http://schemas.microsoft.com/office/drawing/2014/main" id="{0A4351B2-4732-4C84-8118-5CCCA4C09E3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49E2F85-88CA-4811-893C-983A881C1B0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756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723A3-7E5E-4416-8954-0E256FCEA4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F482F2-9CE3-4713-BBB3-A60A5942F305}"/>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4" name="Footer Placeholder 3">
            <a:extLst>
              <a:ext uri="{FF2B5EF4-FFF2-40B4-BE49-F238E27FC236}">
                <a16:creationId xmlns:a16="http://schemas.microsoft.com/office/drawing/2014/main" id="{4DF11F2A-2023-4ED4-9665-3CC84058EB3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5F5446B-D1F3-4333-B8D3-3C1480F569EA}"/>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70755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574F0B-FD56-4866-812A-448C2E84E8D9}"/>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3" name="Footer Placeholder 2">
            <a:extLst>
              <a:ext uri="{FF2B5EF4-FFF2-40B4-BE49-F238E27FC236}">
                <a16:creationId xmlns:a16="http://schemas.microsoft.com/office/drawing/2014/main" id="{39AFCEF2-BC57-475C-9EB2-2F04D2DDB03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E4D7DDB-8F5B-4DD7-812D-B2FFA193C7B5}"/>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0265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314B3-D209-450F-83C6-5A3CF1D2237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A901657-AD4E-402B-8C37-B18529FC1FE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3AC4A4D-2A28-4549-B6C3-92634DDD592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D9DC97C-3A77-4D27-9A2A-8A0D30CE2570}"/>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6" name="Footer Placeholder 5">
            <a:extLst>
              <a:ext uri="{FF2B5EF4-FFF2-40B4-BE49-F238E27FC236}">
                <a16:creationId xmlns:a16="http://schemas.microsoft.com/office/drawing/2014/main" id="{05255C6A-15C5-4F2A-8F89-5FBEFE5B91D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B76963-2348-49D1-934D-D7A01B6F105E}"/>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08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9466-07FE-405E-B1CA-A1276FCA0E0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57E9076-45D2-4E7C-AB46-55BF19B1B60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54F03B8A-92F8-42C8-BC3D-0300F646D72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F40953A-4E83-4A39-B252-42A050BF0749}"/>
              </a:ext>
            </a:extLst>
          </p:cNvPr>
          <p:cNvSpPr>
            <a:spLocks noGrp="1"/>
          </p:cNvSpPr>
          <p:nvPr>
            <p:ph type="dt" sz="half" idx="10"/>
          </p:nvPr>
        </p:nvSpPr>
        <p:spPr/>
        <p:txBody>
          <a:bodyPr/>
          <a:lstStyle/>
          <a:p>
            <a:fld id="{B61BEF0D-F0BB-DE4B-95CE-6DB70DBA9567}" type="datetimeFigureOut">
              <a:rPr lang="en-US" smtClean="0"/>
              <a:pPr/>
              <a:t>12/9/2020</a:t>
            </a:fld>
            <a:endParaRPr lang="en-US" dirty="0"/>
          </a:p>
        </p:txBody>
      </p:sp>
      <p:sp>
        <p:nvSpPr>
          <p:cNvPr id="6" name="Footer Placeholder 5">
            <a:extLst>
              <a:ext uri="{FF2B5EF4-FFF2-40B4-BE49-F238E27FC236}">
                <a16:creationId xmlns:a16="http://schemas.microsoft.com/office/drawing/2014/main" id="{A1E9C45E-EEB5-46EC-89FA-B974CDCF0E4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644508E-37E1-4840-857C-0814ECC4621F}"/>
              </a:ext>
            </a:extLst>
          </p:cNvPr>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666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02D30E-67C4-41A0-AC7E-0EF7828A933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297B646-7229-4A47-B87E-01726EF5AD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581F68-9130-4A6F-9C78-77169D88904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12/9/2020</a:t>
            </a:fld>
            <a:endParaRPr lang="en-US" dirty="0"/>
          </a:p>
        </p:txBody>
      </p:sp>
      <p:sp>
        <p:nvSpPr>
          <p:cNvPr id="5" name="Footer Placeholder 4">
            <a:extLst>
              <a:ext uri="{FF2B5EF4-FFF2-40B4-BE49-F238E27FC236}">
                <a16:creationId xmlns:a16="http://schemas.microsoft.com/office/drawing/2014/main" id="{73889E8C-D323-4FDD-A75F-129CA6F598E8}"/>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767D887-DBF1-4145-9EFE-93AE94C8844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1424268"/>
      </p:ext>
    </p:extLst>
  </p:cSld>
  <p:clrMap bg1="lt1" tx1="dk1" bg2="lt2" tx2="dk2" accent1="accent1" accent2="accent2" accent3="accent3" accent4="accent4" accent5="accent5" accent6="accent6" hlink="hlink" folHlink="folHlink"/>
  <p:sldLayoutIdLst>
    <p:sldLayoutId id="2218958668" r:id="rId1"/>
    <p:sldLayoutId id="2218958669" r:id="rId2"/>
    <p:sldLayoutId id="2218958670" r:id="rId3"/>
    <p:sldLayoutId id="2218958671" r:id="rId4"/>
    <p:sldLayoutId id="2218958672" r:id="rId5"/>
    <p:sldLayoutId id="2218958673" r:id="rId6"/>
    <p:sldLayoutId id="2218958674" r:id="rId7"/>
    <p:sldLayoutId id="2218958675" r:id="rId8"/>
    <p:sldLayoutId id="2218958676" r:id="rId9"/>
    <p:sldLayoutId id="2218958677" r:id="rId10"/>
    <p:sldLayoutId id="2218958678" r:id="rId11"/>
    <p:sldLayoutId id="2218958679" r:id="rId12"/>
    <p:sldLayoutId id="2218958680" r:id="rId13"/>
    <p:sldLayoutId id="2218958681" r:id="rId14"/>
    <p:sldLayoutId id="2218958682" r:id="rId15"/>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4.xml"/><Relationship Id="rId5" Type="http://schemas.openxmlformats.org/officeDocument/2006/relationships/image" Target="../media/image8.png"/><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5.xml"/><Relationship Id="rId5" Type="http://schemas.openxmlformats.org/officeDocument/2006/relationships/image" Target="../media/image9.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2819400"/>
            <a:ext cx="7239000" cy="2400016"/>
          </a:xfrm>
          <a:prstGeom prst="rect">
            <a:avLst/>
          </a:prstGeom>
          <a:noFill/>
        </p:spPr>
        <p:txBody>
          <a:bodyPr wrap="square" rtlCol="0">
            <a:spAutoFit/>
          </a:bodyPr>
          <a:lstStyle/>
          <a:p>
            <a:pPr algn="ctr"/>
            <a:r>
              <a:rPr lang="en-US" sz="2999" dirty="0">
                <a:latin typeface="Couture" pitchFamily="34" charset="0"/>
              </a:rPr>
              <a:t>WRAP REPORT  </a:t>
            </a:r>
          </a:p>
          <a:p>
            <a:pPr algn="ctr"/>
            <a:endParaRPr lang="en-US" sz="2999" dirty="0">
              <a:latin typeface="Couture" pitchFamily="34" charset="0"/>
            </a:endParaRPr>
          </a:p>
          <a:p>
            <a:pPr algn="ctr"/>
            <a:r>
              <a:rPr lang="en-US" sz="2999" dirty="0">
                <a:latin typeface="Couture" pitchFamily="34" charset="0"/>
              </a:rPr>
              <a:t>ORAU – BMC</a:t>
            </a:r>
          </a:p>
          <a:p>
            <a:pPr algn="ctr"/>
            <a:r>
              <a:rPr lang="en-US" sz="2999" dirty="0" smtClean="0">
                <a:latin typeface="Couture" pitchFamily="34" charset="0"/>
              </a:rPr>
              <a:t>Campaign 2 – </a:t>
            </a:r>
            <a:r>
              <a:rPr lang="en-US" sz="2999" dirty="0">
                <a:latin typeface="Couture" pitchFamily="34" charset="0"/>
              </a:rPr>
              <a:t>Massachusetts Digital 2020</a:t>
            </a:r>
          </a:p>
        </p:txBody>
      </p:sp>
      <p:pic>
        <p:nvPicPr>
          <p:cNvPr id="6" name="Picture 5">
            <a:extLst>
              <a:ext uri="{FF2B5EF4-FFF2-40B4-BE49-F238E27FC236}">
                <a16:creationId xmlns:a16="http://schemas.microsoft.com/office/drawing/2014/main" id="{7B029D79-ECCC-46DA-A2EF-E40A6A83747C}"/>
              </a:ext>
              <a:ext uri="{C183D7F6-B498-43B3-948B-1728B52AA6E4}">
                <adec:decorative xmlns:adec="http://schemas.microsoft.com/office/drawing/2017/decorative" xmlns=""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53400" y="6362284"/>
            <a:ext cx="944188" cy="468677"/>
          </a:xfrm>
          <a:prstGeom prst="rect">
            <a:avLst/>
          </a:prstGeom>
        </p:spPr>
      </p:pic>
    </p:spTree>
    <p:extLst>
      <p:ext uri="{BB962C8B-B14F-4D97-AF65-F5344CB8AC3E}">
        <p14:creationId xmlns:p14="http://schemas.microsoft.com/office/powerpoint/2010/main" val="196888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3" name="Table 2">
            <a:extLst>
              <a:ext uri="{FF2B5EF4-FFF2-40B4-BE49-F238E27FC236}">
                <a16:creationId xmlns:a16="http://schemas.microsoft.com/office/drawing/2014/main" id="{ADBBE745-E050-4745-AAEF-EA8DAED789FE}"/>
              </a:ext>
            </a:extLst>
          </p:cNvPr>
          <p:cNvGraphicFramePr>
            <a:graphicFrameLocks noGrp="1"/>
          </p:cNvGraphicFramePr>
          <p:nvPr>
            <p:extLst>
              <p:ext uri="{D42A27DB-BD31-4B8C-83A1-F6EECF244321}">
                <p14:modId xmlns:p14="http://schemas.microsoft.com/office/powerpoint/2010/main" val="3824056557"/>
              </p:ext>
            </p:extLst>
          </p:nvPr>
        </p:nvGraphicFramePr>
        <p:xfrm>
          <a:off x="2133600" y="1295400"/>
          <a:ext cx="4800600" cy="5292526"/>
        </p:xfrm>
        <a:graphic>
          <a:graphicData uri="http://schemas.openxmlformats.org/drawingml/2006/table">
            <a:tbl>
              <a:tblPr/>
              <a:tblGrid>
                <a:gridCol w="2796005">
                  <a:extLst>
                    <a:ext uri="{9D8B030D-6E8A-4147-A177-3AD203B41FA5}">
                      <a16:colId xmlns:a16="http://schemas.microsoft.com/office/drawing/2014/main" val="4204595800"/>
                    </a:ext>
                  </a:extLst>
                </a:gridCol>
                <a:gridCol w="888916">
                  <a:extLst>
                    <a:ext uri="{9D8B030D-6E8A-4147-A177-3AD203B41FA5}">
                      <a16:colId xmlns:a16="http://schemas.microsoft.com/office/drawing/2014/main" val="4030983518"/>
                    </a:ext>
                  </a:extLst>
                </a:gridCol>
                <a:gridCol w="598657">
                  <a:extLst>
                    <a:ext uri="{9D8B030D-6E8A-4147-A177-3AD203B41FA5}">
                      <a16:colId xmlns:a16="http://schemas.microsoft.com/office/drawing/2014/main" val="3092505128"/>
                    </a:ext>
                  </a:extLst>
                </a:gridCol>
                <a:gridCol w="517022">
                  <a:extLst>
                    <a:ext uri="{9D8B030D-6E8A-4147-A177-3AD203B41FA5}">
                      <a16:colId xmlns:a16="http://schemas.microsoft.com/office/drawing/2014/main" val="1128400872"/>
                    </a:ext>
                  </a:extLst>
                </a:gridCol>
              </a:tblGrid>
              <a:tr h="129086">
                <a:tc>
                  <a:txBody>
                    <a:bodyPr/>
                    <a:lstStyle/>
                    <a:p>
                      <a:pPr algn="l" fontAlgn="b"/>
                      <a:r>
                        <a:rPr lang="en-US" sz="800" b="1" i="0" u="none" strike="noStrike">
                          <a:solidFill>
                            <a:srgbClr val="FFFFFF"/>
                          </a:solidFill>
                          <a:effectLst/>
                          <a:latin typeface="Calibri" panose="020F0502020204030204" pitchFamily="34" charset="0"/>
                        </a:rPr>
                        <a:t>Creative Name</a:t>
                      </a:r>
                    </a:p>
                  </a:txBody>
                  <a:tcPr marL="5307" marR="5307" marT="5307" marB="0" anchor="b">
                    <a:lnL>
                      <a:noFill/>
                    </a:lnL>
                    <a:lnR>
                      <a:noFill/>
                    </a:lnR>
                    <a:lnT>
                      <a:noFill/>
                    </a:lnT>
                    <a:lnB>
                      <a:noFill/>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 Impressions</a:t>
                      </a:r>
                    </a:p>
                  </a:txBody>
                  <a:tcPr marL="5307" marR="5307" marT="5307" marB="0" anchor="b">
                    <a:lnL>
                      <a:noFill/>
                    </a:lnL>
                    <a:lnR>
                      <a:noFill/>
                    </a:lnR>
                    <a:lnT>
                      <a:noFill/>
                    </a:lnT>
                    <a:lnB>
                      <a:noFill/>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Clicks</a:t>
                      </a:r>
                    </a:p>
                  </a:txBody>
                  <a:tcPr marL="5307" marR="5307" marT="5307" marB="0" anchor="b">
                    <a:lnL>
                      <a:noFill/>
                    </a:lnL>
                    <a:lnR>
                      <a:noFill/>
                    </a:lnR>
                    <a:lnT>
                      <a:noFill/>
                    </a:lnT>
                    <a:lnB>
                      <a:noFill/>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CTR</a:t>
                      </a:r>
                    </a:p>
                  </a:txBody>
                  <a:tcPr marL="5307" marR="5307" marT="5307" marB="0" anchor="b">
                    <a:lnL>
                      <a:noFill/>
                    </a:lnL>
                    <a:lnR>
                      <a:noFill/>
                    </a:lnR>
                    <a:lnT>
                      <a:noFill/>
                    </a:lnT>
                    <a:lnB>
                      <a:noFill/>
                    </a:lnB>
                    <a:solidFill>
                      <a:srgbClr val="305496"/>
                    </a:solidFill>
                  </a:tcPr>
                </a:tc>
                <a:extLst>
                  <a:ext uri="{0D108BD9-81ED-4DB2-BD59-A6C34878D82A}">
                    <a16:rowId xmlns:a16="http://schemas.microsoft.com/office/drawing/2014/main" val="3284241611"/>
                  </a:ext>
                </a:extLst>
              </a:tr>
              <a:tr h="129086">
                <a:tc>
                  <a:txBody>
                    <a:bodyPr/>
                    <a:lstStyle/>
                    <a:p>
                      <a:pPr algn="l" fontAlgn="b"/>
                      <a:r>
                        <a:rPr lang="en-US" sz="800" b="0" i="0" u="none" strike="noStrike">
                          <a:solidFill>
                            <a:srgbClr val="000000"/>
                          </a:solidFill>
                          <a:effectLst/>
                          <a:latin typeface="Calibri" panose="020F0502020204030204" pitchFamily="34" charset="0"/>
                        </a:rPr>
                        <a:t>Lowell Community Leaders_KOL 160 x 600_8.24.jpg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9507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256016096"/>
                  </a:ext>
                </a:extLst>
              </a:tr>
              <a:tr h="129086">
                <a:tc>
                  <a:txBody>
                    <a:bodyPr/>
                    <a:lstStyle/>
                    <a:p>
                      <a:pPr algn="l" fontAlgn="b"/>
                      <a:r>
                        <a:rPr lang="en-US" sz="800" b="0" i="0" u="none" strike="noStrike">
                          <a:solidFill>
                            <a:srgbClr val="000000"/>
                          </a:solidFill>
                          <a:effectLst/>
                          <a:latin typeface="Calibri" panose="020F0502020204030204" pitchFamily="34" charset="0"/>
                        </a:rPr>
                        <a:t>Lowell Community Leaders_KOL 300 x 600_8.24.jpg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7631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241127406"/>
                  </a:ext>
                </a:extLst>
              </a:tr>
              <a:tr h="129086">
                <a:tc>
                  <a:txBody>
                    <a:bodyPr/>
                    <a:lstStyle/>
                    <a:p>
                      <a:pPr algn="l" fontAlgn="b"/>
                      <a:r>
                        <a:rPr lang="en-US" sz="800" b="0" i="0" u="none" strike="noStrike">
                          <a:solidFill>
                            <a:srgbClr val="000000"/>
                          </a:solidFill>
                          <a:effectLst/>
                          <a:latin typeface="Calibri" panose="020F0502020204030204" pitchFamily="34" charset="0"/>
                        </a:rPr>
                        <a:t>Lowell Community Leaders_KOL 320 x 250_8.24.jpg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185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045186218"/>
                  </a:ext>
                </a:extLst>
              </a:tr>
              <a:tr h="129086">
                <a:tc>
                  <a:txBody>
                    <a:bodyPr/>
                    <a:lstStyle/>
                    <a:p>
                      <a:pPr algn="l" fontAlgn="b"/>
                      <a:r>
                        <a:rPr lang="en-US" sz="800" b="0" i="0" u="none" strike="noStrike">
                          <a:solidFill>
                            <a:srgbClr val="000000"/>
                          </a:solidFill>
                          <a:effectLst/>
                          <a:latin typeface="Calibri" panose="020F0502020204030204" pitchFamily="34" charset="0"/>
                        </a:rPr>
                        <a:t>Lowell Community Leaders_KOL 320 x 50_8.24.jpg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74220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14416511"/>
                  </a:ext>
                </a:extLst>
              </a:tr>
              <a:tr h="129086">
                <a:tc>
                  <a:txBody>
                    <a:bodyPr/>
                    <a:lstStyle/>
                    <a:p>
                      <a:pPr algn="l" fontAlgn="b"/>
                      <a:r>
                        <a:rPr lang="en-US" sz="800" b="0" i="0" u="none" strike="noStrike">
                          <a:solidFill>
                            <a:srgbClr val="000000"/>
                          </a:solidFill>
                          <a:effectLst/>
                          <a:latin typeface="Calibri" panose="020F0502020204030204" pitchFamily="34" charset="0"/>
                        </a:rPr>
                        <a:t>Lowell Community Leaders_KOL 728 x 90_8.24.jpg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32691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189799647"/>
                  </a:ext>
                </a:extLst>
              </a:tr>
              <a:tr h="129086">
                <a:tc>
                  <a:txBody>
                    <a:bodyPr/>
                    <a:lstStyle/>
                    <a:p>
                      <a:pPr algn="l" fontAlgn="b"/>
                      <a:r>
                        <a:rPr lang="en-US" sz="800" b="0" i="0" u="none" strike="noStrike">
                          <a:solidFill>
                            <a:srgbClr val="000000"/>
                          </a:solidFill>
                          <a:effectLst/>
                          <a:latin typeface="Calibri" panose="020F0502020204030204" pitchFamily="34" charset="0"/>
                        </a:rPr>
                        <a:t>Lowell Display_PWLE 160 x 600_8.24.jpg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2502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900699347"/>
                  </a:ext>
                </a:extLst>
              </a:tr>
              <a:tr h="129086">
                <a:tc>
                  <a:txBody>
                    <a:bodyPr/>
                    <a:lstStyle/>
                    <a:p>
                      <a:pPr algn="l" fontAlgn="b"/>
                      <a:r>
                        <a:rPr lang="en-US" sz="800" b="0" i="0" u="none" strike="noStrike">
                          <a:solidFill>
                            <a:srgbClr val="000000"/>
                          </a:solidFill>
                          <a:effectLst/>
                          <a:latin typeface="Calibri" panose="020F0502020204030204" pitchFamily="34" charset="0"/>
                        </a:rPr>
                        <a:t>Lowell Display_PWLE 300 x 600_8.24.jpg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2145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0.33%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074685794"/>
                  </a:ext>
                </a:extLst>
              </a:tr>
              <a:tr h="129086">
                <a:tc>
                  <a:txBody>
                    <a:bodyPr/>
                    <a:lstStyle/>
                    <a:p>
                      <a:pPr algn="l" fontAlgn="b"/>
                      <a:r>
                        <a:rPr lang="en-US" sz="800" b="0" i="0" u="none" strike="noStrike">
                          <a:solidFill>
                            <a:srgbClr val="000000"/>
                          </a:solidFill>
                          <a:effectLst/>
                          <a:latin typeface="Calibri" panose="020F0502020204030204" pitchFamily="34" charset="0"/>
                        </a:rPr>
                        <a:t>Lowell Display_PWLE 320 x 250_8.24.jpg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819310261"/>
                  </a:ext>
                </a:extLst>
              </a:tr>
              <a:tr h="129086">
                <a:tc>
                  <a:txBody>
                    <a:bodyPr/>
                    <a:lstStyle/>
                    <a:p>
                      <a:pPr algn="l" fontAlgn="b"/>
                      <a:r>
                        <a:rPr lang="en-US" sz="800" b="0" i="0" u="none" strike="noStrike">
                          <a:solidFill>
                            <a:srgbClr val="000000"/>
                          </a:solidFill>
                          <a:effectLst/>
                          <a:latin typeface="Calibri" panose="020F0502020204030204" pitchFamily="34" charset="0"/>
                        </a:rPr>
                        <a:t>Lowell Display_PWLE 320 x 50_8.24.jpg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27331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086145939"/>
                  </a:ext>
                </a:extLst>
              </a:tr>
              <a:tr h="129086">
                <a:tc>
                  <a:txBody>
                    <a:bodyPr/>
                    <a:lstStyle/>
                    <a:p>
                      <a:pPr algn="l" fontAlgn="b"/>
                      <a:r>
                        <a:rPr lang="en-US" sz="800" b="0" i="0" u="none" strike="noStrike">
                          <a:solidFill>
                            <a:srgbClr val="000000"/>
                          </a:solidFill>
                          <a:effectLst/>
                          <a:latin typeface="Calibri" panose="020F0502020204030204" pitchFamily="34" charset="0"/>
                        </a:rPr>
                        <a:t>Lowell Display_PWLE 728 x 90_8.24.jpg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9219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162826973"/>
                  </a:ext>
                </a:extLst>
              </a:tr>
              <a:tr h="129086">
                <a:tc>
                  <a:txBody>
                    <a:bodyPr/>
                    <a:lstStyle/>
                    <a:p>
                      <a:pPr algn="l" fontAlgn="b"/>
                      <a:r>
                        <a:rPr lang="en-US" sz="800" b="0" i="0" u="none" strike="noStrike">
                          <a:solidFill>
                            <a:srgbClr val="000000"/>
                          </a:solidFill>
                          <a:effectLst/>
                          <a:latin typeface="Calibri" panose="020F0502020204030204" pitchFamily="34" charset="0"/>
                        </a:rPr>
                        <a:t>Lowell Providers Display_P 160 x 600_8.24.jpg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9742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92398698"/>
                  </a:ext>
                </a:extLst>
              </a:tr>
              <a:tr h="129086">
                <a:tc>
                  <a:txBody>
                    <a:bodyPr/>
                    <a:lstStyle/>
                    <a:p>
                      <a:pPr algn="l" fontAlgn="b"/>
                      <a:r>
                        <a:rPr lang="en-US" sz="800" b="0" i="0" u="none" strike="noStrike">
                          <a:solidFill>
                            <a:srgbClr val="000000"/>
                          </a:solidFill>
                          <a:effectLst/>
                          <a:latin typeface="Calibri" panose="020F0502020204030204" pitchFamily="34" charset="0"/>
                        </a:rPr>
                        <a:t>Lowell Providers Display_P 300 x 600_8.24.jpg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8470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124980229"/>
                  </a:ext>
                </a:extLst>
              </a:tr>
              <a:tr h="129086">
                <a:tc>
                  <a:txBody>
                    <a:bodyPr/>
                    <a:lstStyle/>
                    <a:p>
                      <a:pPr algn="l" fontAlgn="b"/>
                      <a:r>
                        <a:rPr lang="en-US" sz="800" b="0" i="0" u="none" strike="noStrike">
                          <a:solidFill>
                            <a:srgbClr val="000000"/>
                          </a:solidFill>
                          <a:effectLst/>
                          <a:latin typeface="Calibri" panose="020F0502020204030204" pitchFamily="34" charset="0"/>
                        </a:rPr>
                        <a:t>Lowell Providers Display_P 320 x 250_8.24.jpg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293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173780261"/>
                  </a:ext>
                </a:extLst>
              </a:tr>
              <a:tr h="129086">
                <a:tc>
                  <a:txBody>
                    <a:bodyPr/>
                    <a:lstStyle/>
                    <a:p>
                      <a:pPr algn="l" fontAlgn="b"/>
                      <a:r>
                        <a:rPr lang="en-US" sz="800" b="0" i="0" u="none" strike="noStrike">
                          <a:solidFill>
                            <a:srgbClr val="000000"/>
                          </a:solidFill>
                          <a:effectLst/>
                          <a:latin typeface="Calibri" panose="020F0502020204030204" pitchFamily="34" charset="0"/>
                        </a:rPr>
                        <a:t>Lowell Providers Display_P 320 x 50_8.24.jpg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120601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138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249015822"/>
                  </a:ext>
                </a:extLst>
              </a:tr>
              <a:tr h="129086">
                <a:tc>
                  <a:txBody>
                    <a:bodyPr/>
                    <a:lstStyle/>
                    <a:p>
                      <a:pPr algn="l" fontAlgn="b"/>
                      <a:r>
                        <a:rPr lang="en-US" sz="800" b="0" i="0" u="none" strike="noStrike">
                          <a:solidFill>
                            <a:srgbClr val="000000"/>
                          </a:solidFill>
                          <a:effectLst/>
                          <a:latin typeface="Calibri" panose="020F0502020204030204" pitchFamily="34" charset="0"/>
                        </a:rPr>
                        <a:t>Lowell Providers Display_P 728 x 90_8.24.jpg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46241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324352117"/>
                  </a:ext>
                </a:extLst>
              </a:tr>
              <a:tr h="129086">
                <a:tc>
                  <a:txBody>
                    <a:bodyPr/>
                    <a:lstStyle/>
                    <a:p>
                      <a:pPr algn="l" fontAlgn="b"/>
                      <a:r>
                        <a:rPr lang="en-US" sz="800" b="0" i="0" u="none" strike="noStrike">
                          <a:solidFill>
                            <a:srgbClr val="000000"/>
                          </a:solidFill>
                          <a:effectLst/>
                          <a:latin typeface="Calibri" panose="020F0502020204030204" pitchFamily="34" charset="0"/>
                        </a:rPr>
                        <a:t>Lowell Search RT_PWLE 160 x 600_8.24.jpg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2417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667718850"/>
                  </a:ext>
                </a:extLst>
              </a:tr>
              <a:tr h="129086">
                <a:tc>
                  <a:txBody>
                    <a:bodyPr/>
                    <a:lstStyle/>
                    <a:p>
                      <a:pPr algn="l" fontAlgn="b"/>
                      <a:r>
                        <a:rPr lang="en-US" sz="800" b="0" i="0" u="none" strike="noStrike">
                          <a:solidFill>
                            <a:srgbClr val="000000"/>
                          </a:solidFill>
                          <a:effectLst/>
                          <a:latin typeface="Calibri" panose="020F0502020204030204" pitchFamily="34" charset="0"/>
                        </a:rPr>
                        <a:t>Lowell Search RT_PWLE 300 x 600_8.24.jpg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2121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357752407"/>
                  </a:ext>
                </a:extLst>
              </a:tr>
              <a:tr h="129086">
                <a:tc>
                  <a:txBody>
                    <a:bodyPr/>
                    <a:lstStyle/>
                    <a:p>
                      <a:pPr algn="l" fontAlgn="b"/>
                      <a:r>
                        <a:rPr lang="en-US" sz="800" b="0" i="0" u="none" strike="noStrike">
                          <a:solidFill>
                            <a:srgbClr val="000000"/>
                          </a:solidFill>
                          <a:effectLst/>
                          <a:latin typeface="Calibri" panose="020F0502020204030204" pitchFamily="34" charset="0"/>
                        </a:rPr>
                        <a:t>Lowell Search RT_PWLE 320 x 250_8.24.jpg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620879261"/>
                  </a:ext>
                </a:extLst>
              </a:tr>
              <a:tr h="129086">
                <a:tc>
                  <a:txBody>
                    <a:bodyPr/>
                    <a:lstStyle/>
                    <a:p>
                      <a:pPr algn="l" fontAlgn="b"/>
                      <a:r>
                        <a:rPr lang="en-US" sz="800" b="0" i="0" u="none" strike="noStrike">
                          <a:solidFill>
                            <a:srgbClr val="000000"/>
                          </a:solidFill>
                          <a:effectLst/>
                          <a:latin typeface="Calibri" panose="020F0502020204030204" pitchFamily="34" charset="0"/>
                        </a:rPr>
                        <a:t>Lowell Search RT_PWLE 320 x 50_8.24.jpg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27395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037476534"/>
                  </a:ext>
                </a:extLst>
              </a:tr>
              <a:tr h="129086">
                <a:tc>
                  <a:txBody>
                    <a:bodyPr/>
                    <a:lstStyle/>
                    <a:p>
                      <a:pPr algn="l" fontAlgn="b"/>
                      <a:r>
                        <a:rPr lang="en-US" sz="800" b="0" i="0" u="none" strike="noStrike">
                          <a:solidFill>
                            <a:srgbClr val="000000"/>
                          </a:solidFill>
                          <a:effectLst/>
                          <a:latin typeface="Calibri" panose="020F0502020204030204" pitchFamily="34" charset="0"/>
                        </a:rPr>
                        <a:t>Lowell Search RT_PWLE 728 x 90_8.24.jpg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8398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503081787"/>
                  </a:ext>
                </a:extLst>
              </a:tr>
              <a:tr h="129086">
                <a:tc>
                  <a:txBody>
                    <a:bodyPr/>
                    <a:lstStyle/>
                    <a:p>
                      <a:pPr algn="l" fontAlgn="b"/>
                      <a:r>
                        <a:rPr lang="en-US" sz="800" b="0" i="0" u="none" strike="noStrike">
                          <a:solidFill>
                            <a:srgbClr val="000000"/>
                          </a:solidFill>
                          <a:effectLst/>
                          <a:latin typeface="Calibri" panose="020F0502020204030204" pitchFamily="34" charset="0"/>
                        </a:rPr>
                        <a:t>Plymouth Community Leaders_KOL 160 x 600_8.24_Display</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11578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7641503"/>
                  </a:ext>
                </a:extLst>
              </a:tr>
              <a:tr h="129086">
                <a:tc>
                  <a:txBody>
                    <a:bodyPr/>
                    <a:lstStyle/>
                    <a:p>
                      <a:pPr algn="l" fontAlgn="b"/>
                      <a:r>
                        <a:rPr lang="en-US" sz="800" b="0" i="0" u="none" strike="noStrike">
                          <a:solidFill>
                            <a:srgbClr val="000000"/>
                          </a:solidFill>
                          <a:effectLst/>
                          <a:latin typeface="Calibri" panose="020F0502020204030204" pitchFamily="34" charset="0"/>
                        </a:rPr>
                        <a:t>Plymouth Community Leaders_KOL 300 x 600_8.24_Display</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7627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204744"/>
                  </a:ext>
                </a:extLst>
              </a:tr>
              <a:tr h="129086">
                <a:tc>
                  <a:txBody>
                    <a:bodyPr/>
                    <a:lstStyle/>
                    <a:p>
                      <a:pPr algn="l" fontAlgn="b"/>
                      <a:r>
                        <a:rPr lang="en-US" sz="800" b="0" i="0" u="none" strike="noStrike">
                          <a:solidFill>
                            <a:srgbClr val="000000"/>
                          </a:solidFill>
                          <a:effectLst/>
                          <a:latin typeface="Calibri" panose="020F0502020204030204" pitchFamily="34" charset="0"/>
                        </a:rPr>
                        <a:t>Plymouth Community Leaders_KOL 320 x 250_8.24_Display</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255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71383016"/>
                  </a:ext>
                </a:extLst>
              </a:tr>
              <a:tr h="129086">
                <a:tc>
                  <a:txBody>
                    <a:bodyPr/>
                    <a:lstStyle/>
                    <a:p>
                      <a:pPr algn="l" fontAlgn="b"/>
                      <a:r>
                        <a:rPr lang="en-US" sz="800" b="0" i="0" u="none" strike="noStrike">
                          <a:solidFill>
                            <a:srgbClr val="000000"/>
                          </a:solidFill>
                          <a:effectLst/>
                          <a:latin typeface="Calibri" panose="020F0502020204030204" pitchFamily="34" charset="0"/>
                        </a:rPr>
                        <a:t>Plymouth Community Leaders_KOL 320 x 50_8.24_Display</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61430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76653187"/>
                  </a:ext>
                </a:extLst>
              </a:tr>
              <a:tr h="129086">
                <a:tc>
                  <a:txBody>
                    <a:bodyPr/>
                    <a:lstStyle/>
                    <a:p>
                      <a:pPr algn="l" fontAlgn="b"/>
                      <a:r>
                        <a:rPr lang="en-US" sz="800" b="0" i="0" u="none" strike="noStrike">
                          <a:solidFill>
                            <a:srgbClr val="000000"/>
                          </a:solidFill>
                          <a:effectLst/>
                          <a:latin typeface="Calibri" panose="020F0502020204030204" pitchFamily="34" charset="0"/>
                        </a:rPr>
                        <a:t>Plymouth Community Leaders_KOL 728 x 90_8.24_Display</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41940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585852029"/>
                  </a:ext>
                </a:extLst>
              </a:tr>
              <a:tr h="129086">
                <a:tc>
                  <a:txBody>
                    <a:bodyPr/>
                    <a:lstStyle/>
                    <a:p>
                      <a:pPr algn="l" fontAlgn="b"/>
                      <a:r>
                        <a:rPr lang="en-US" sz="800" b="0" i="0" u="none" strike="noStrike">
                          <a:solidFill>
                            <a:srgbClr val="000000"/>
                          </a:solidFill>
                          <a:effectLst/>
                          <a:latin typeface="Calibri" panose="020F0502020204030204" pitchFamily="34" charset="0"/>
                        </a:rPr>
                        <a:t>Plymouth Display_PWLE 160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2978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545831265"/>
                  </a:ext>
                </a:extLst>
              </a:tr>
              <a:tr h="129086">
                <a:tc>
                  <a:txBody>
                    <a:bodyPr/>
                    <a:lstStyle/>
                    <a:p>
                      <a:pPr algn="l" fontAlgn="b"/>
                      <a:r>
                        <a:rPr lang="en-US" sz="800" b="0" i="0" u="none" strike="noStrike">
                          <a:solidFill>
                            <a:srgbClr val="000000"/>
                          </a:solidFill>
                          <a:effectLst/>
                          <a:latin typeface="Calibri" panose="020F0502020204030204" pitchFamily="34" charset="0"/>
                        </a:rPr>
                        <a:t>Plymouth Display_PWLE 300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2310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954381001"/>
                  </a:ext>
                </a:extLst>
              </a:tr>
              <a:tr h="129086">
                <a:tc>
                  <a:txBody>
                    <a:bodyPr/>
                    <a:lstStyle/>
                    <a:p>
                      <a:pPr algn="l" fontAlgn="b"/>
                      <a:r>
                        <a:rPr lang="en-US" sz="800" b="0" i="0" u="none" strike="noStrike">
                          <a:solidFill>
                            <a:srgbClr val="000000"/>
                          </a:solidFill>
                          <a:effectLst/>
                          <a:latin typeface="Calibri" panose="020F0502020204030204" pitchFamily="34" charset="0"/>
                        </a:rPr>
                        <a:t>Plymouth Display_PWLE 320 x 250_8.24.png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048756822"/>
                  </a:ext>
                </a:extLst>
              </a:tr>
              <a:tr h="129086">
                <a:tc>
                  <a:txBody>
                    <a:bodyPr/>
                    <a:lstStyle/>
                    <a:p>
                      <a:pPr algn="l" fontAlgn="b"/>
                      <a:r>
                        <a:rPr lang="en-US" sz="800" b="0" i="0" u="none" strike="noStrike">
                          <a:solidFill>
                            <a:srgbClr val="000000"/>
                          </a:solidFill>
                          <a:effectLst/>
                          <a:latin typeface="Calibri" panose="020F0502020204030204" pitchFamily="34" charset="0"/>
                        </a:rPr>
                        <a:t>Plymouth Display_PWLE 320 x 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25392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035273634"/>
                  </a:ext>
                </a:extLst>
              </a:tr>
              <a:tr h="129086">
                <a:tc>
                  <a:txBody>
                    <a:bodyPr/>
                    <a:lstStyle/>
                    <a:p>
                      <a:pPr algn="l" fontAlgn="b"/>
                      <a:r>
                        <a:rPr lang="en-US" sz="800" b="0" i="0" u="none" strike="noStrike">
                          <a:solidFill>
                            <a:srgbClr val="000000"/>
                          </a:solidFill>
                          <a:effectLst/>
                          <a:latin typeface="Calibri" panose="020F0502020204030204" pitchFamily="34" charset="0"/>
                        </a:rPr>
                        <a:t>Plymouth Display_PWLE 728 x 90_8.24.png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10288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89911481"/>
                  </a:ext>
                </a:extLst>
              </a:tr>
              <a:tr h="129086">
                <a:tc>
                  <a:txBody>
                    <a:bodyPr/>
                    <a:lstStyle/>
                    <a:p>
                      <a:pPr algn="l" fontAlgn="b"/>
                      <a:r>
                        <a:rPr lang="en-US" sz="800" b="0" i="0" u="none" strike="noStrike">
                          <a:solidFill>
                            <a:srgbClr val="000000"/>
                          </a:solidFill>
                          <a:effectLst/>
                          <a:latin typeface="Calibri" panose="020F0502020204030204" pitchFamily="34" charset="0"/>
                        </a:rPr>
                        <a:t>Plymouth Providers Display_P 160 x 600.png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12996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6205401"/>
                  </a:ext>
                </a:extLst>
              </a:tr>
              <a:tr h="129086">
                <a:tc>
                  <a:txBody>
                    <a:bodyPr/>
                    <a:lstStyle/>
                    <a:p>
                      <a:pPr algn="l" fontAlgn="b"/>
                      <a:r>
                        <a:rPr lang="en-US" sz="800" b="0" i="0" u="none" strike="noStrike">
                          <a:solidFill>
                            <a:srgbClr val="000000"/>
                          </a:solidFill>
                          <a:effectLst/>
                          <a:latin typeface="Calibri" panose="020F0502020204030204" pitchFamily="34" charset="0"/>
                        </a:rPr>
                        <a:t>Plymouth Providers Display_P 300 x 600.png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8983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79872636"/>
                  </a:ext>
                </a:extLst>
              </a:tr>
              <a:tr h="129086">
                <a:tc>
                  <a:txBody>
                    <a:bodyPr/>
                    <a:lstStyle/>
                    <a:p>
                      <a:pPr algn="l" fontAlgn="b"/>
                      <a:r>
                        <a:rPr lang="en-US" sz="800" b="0" i="0" u="none" strike="noStrike">
                          <a:solidFill>
                            <a:srgbClr val="000000"/>
                          </a:solidFill>
                          <a:effectLst/>
                          <a:latin typeface="Calibri" panose="020F0502020204030204" pitchFamily="34" charset="0"/>
                        </a:rPr>
                        <a:t>Plymouth Providers Display_P 320 x 250.png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359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05501"/>
                  </a:ext>
                </a:extLst>
              </a:tr>
              <a:tr h="129086">
                <a:tc>
                  <a:txBody>
                    <a:bodyPr/>
                    <a:lstStyle/>
                    <a:p>
                      <a:pPr algn="l" fontAlgn="b"/>
                      <a:r>
                        <a:rPr lang="en-US" sz="800" b="0" i="0" u="none" strike="noStrike">
                          <a:solidFill>
                            <a:srgbClr val="000000"/>
                          </a:solidFill>
                          <a:effectLst/>
                          <a:latin typeface="Calibri" panose="020F0502020204030204" pitchFamily="34" charset="0"/>
                        </a:rPr>
                        <a:t>Plymouth Providers Display_P 320 x 50.png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103414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060682974"/>
                  </a:ext>
                </a:extLst>
              </a:tr>
              <a:tr h="129086">
                <a:tc>
                  <a:txBody>
                    <a:bodyPr/>
                    <a:lstStyle/>
                    <a:p>
                      <a:pPr algn="l" fontAlgn="b"/>
                      <a:r>
                        <a:rPr lang="en-US" sz="800" b="0" i="0" u="none" strike="noStrike">
                          <a:solidFill>
                            <a:srgbClr val="000000"/>
                          </a:solidFill>
                          <a:effectLst/>
                          <a:latin typeface="Calibri" panose="020F0502020204030204" pitchFamily="34" charset="0"/>
                        </a:rPr>
                        <a:t>Plymouth Providers Display_P 728 x 90.png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56433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44377335"/>
                  </a:ext>
                </a:extLst>
              </a:tr>
              <a:tr h="129086">
                <a:tc>
                  <a:txBody>
                    <a:bodyPr/>
                    <a:lstStyle/>
                    <a:p>
                      <a:pPr algn="l" fontAlgn="b"/>
                      <a:r>
                        <a:rPr lang="en-US" sz="800" b="0" i="0" u="none" strike="noStrike">
                          <a:solidFill>
                            <a:srgbClr val="000000"/>
                          </a:solidFill>
                          <a:effectLst/>
                          <a:latin typeface="Calibri" panose="020F0502020204030204" pitchFamily="34" charset="0"/>
                        </a:rPr>
                        <a:t>Plymouth Search RT_PWLE 160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2771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4591478"/>
                  </a:ext>
                </a:extLst>
              </a:tr>
              <a:tr h="129086">
                <a:tc>
                  <a:txBody>
                    <a:bodyPr/>
                    <a:lstStyle/>
                    <a:p>
                      <a:pPr algn="l" fontAlgn="b"/>
                      <a:r>
                        <a:rPr lang="en-US" sz="800" b="0" i="0" u="none" strike="noStrike">
                          <a:solidFill>
                            <a:srgbClr val="000000"/>
                          </a:solidFill>
                          <a:effectLst/>
                          <a:latin typeface="Calibri" panose="020F0502020204030204" pitchFamily="34" charset="0"/>
                        </a:rPr>
                        <a:t>Plymouth Search RT_PWLE 300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2304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33884431"/>
                  </a:ext>
                </a:extLst>
              </a:tr>
              <a:tr h="129086">
                <a:tc>
                  <a:txBody>
                    <a:bodyPr/>
                    <a:lstStyle/>
                    <a:p>
                      <a:pPr algn="l" fontAlgn="b"/>
                      <a:r>
                        <a:rPr lang="en-US" sz="800" b="0" i="0" u="none" strike="noStrike">
                          <a:solidFill>
                            <a:srgbClr val="000000"/>
                          </a:solidFill>
                          <a:effectLst/>
                          <a:latin typeface="Calibri" panose="020F0502020204030204" pitchFamily="34" charset="0"/>
                        </a:rPr>
                        <a:t>Plymouth Search RT_PWLE 320 x 250_8.24.png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83131827"/>
                  </a:ext>
                </a:extLst>
              </a:tr>
              <a:tr h="129086">
                <a:tc>
                  <a:txBody>
                    <a:bodyPr/>
                    <a:lstStyle/>
                    <a:p>
                      <a:pPr algn="l" fontAlgn="b"/>
                      <a:r>
                        <a:rPr lang="en-US" sz="800" b="0" i="0" u="none" strike="noStrike">
                          <a:solidFill>
                            <a:srgbClr val="000000"/>
                          </a:solidFill>
                          <a:effectLst/>
                          <a:latin typeface="Calibri" panose="020F0502020204030204" pitchFamily="34" charset="0"/>
                        </a:rPr>
                        <a:t>Plymouth Search RT_PWLE 320 x 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26092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53575361"/>
                  </a:ext>
                </a:extLst>
              </a:tr>
              <a:tr h="129086">
                <a:tc>
                  <a:txBody>
                    <a:bodyPr/>
                    <a:lstStyle/>
                    <a:p>
                      <a:pPr algn="l" fontAlgn="b"/>
                      <a:r>
                        <a:rPr lang="en-US" sz="800" b="0" i="0" u="none" strike="noStrike">
                          <a:solidFill>
                            <a:srgbClr val="000000"/>
                          </a:solidFill>
                          <a:effectLst/>
                          <a:latin typeface="Calibri" panose="020F0502020204030204" pitchFamily="34" charset="0"/>
                        </a:rPr>
                        <a:t>Plymouth Search RT_PWLE 728 x 90_8.24.png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10408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dirty="0">
                          <a:solidFill>
                            <a:srgbClr val="000000"/>
                          </a:solidFill>
                          <a:effectLst/>
                          <a:latin typeface="Calibri" panose="020F0502020204030204" pitchFamily="34" charset="0"/>
                        </a:rPr>
                        <a:t>0.15%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561499905"/>
                  </a:ext>
                </a:extLst>
              </a:tr>
            </a:tbl>
          </a:graphicData>
        </a:graphic>
      </p:graphicFrame>
    </p:spTree>
    <p:extLst>
      <p:ext uri="{BB962C8B-B14F-4D97-AF65-F5344CB8AC3E}">
        <p14:creationId xmlns:p14="http://schemas.microsoft.com/office/powerpoint/2010/main" val="32141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5DF9D3CD-3BAA-4A4B-A548-36EBF63EFA04}"/>
              </a:ext>
            </a:extLst>
          </p:cNvPr>
          <p:cNvGraphicFramePr>
            <a:graphicFrameLocks noGrp="1"/>
          </p:cNvGraphicFramePr>
          <p:nvPr>
            <p:extLst>
              <p:ext uri="{D42A27DB-BD31-4B8C-83A1-F6EECF244321}">
                <p14:modId xmlns:p14="http://schemas.microsoft.com/office/powerpoint/2010/main" val="1405087206"/>
              </p:ext>
            </p:extLst>
          </p:nvPr>
        </p:nvGraphicFramePr>
        <p:xfrm>
          <a:off x="2209800" y="1295400"/>
          <a:ext cx="4800600" cy="5181578"/>
        </p:xfrm>
        <a:graphic>
          <a:graphicData uri="http://schemas.openxmlformats.org/drawingml/2006/table">
            <a:tbl>
              <a:tblPr/>
              <a:tblGrid>
                <a:gridCol w="2796003">
                  <a:extLst>
                    <a:ext uri="{9D8B030D-6E8A-4147-A177-3AD203B41FA5}">
                      <a16:colId xmlns:a16="http://schemas.microsoft.com/office/drawing/2014/main" val="141186140"/>
                    </a:ext>
                  </a:extLst>
                </a:gridCol>
                <a:gridCol w="888916">
                  <a:extLst>
                    <a:ext uri="{9D8B030D-6E8A-4147-A177-3AD203B41FA5}">
                      <a16:colId xmlns:a16="http://schemas.microsoft.com/office/drawing/2014/main" val="575668506"/>
                    </a:ext>
                  </a:extLst>
                </a:gridCol>
                <a:gridCol w="598658">
                  <a:extLst>
                    <a:ext uri="{9D8B030D-6E8A-4147-A177-3AD203B41FA5}">
                      <a16:colId xmlns:a16="http://schemas.microsoft.com/office/drawing/2014/main" val="848086843"/>
                    </a:ext>
                  </a:extLst>
                </a:gridCol>
                <a:gridCol w="517023">
                  <a:extLst>
                    <a:ext uri="{9D8B030D-6E8A-4147-A177-3AD203B41FA5}">
                      <a16:colId xmlns:a16="http://schemas.microsoft.com/office/drawing/2014/main" val="3740398684"/>
                    </a:ext>
                  </a:extLst>
                </a:gridCol>
              </a:tblGrid>
              <a:tr h="112643">
                <a:tc>
                  <a:txBody>
                    <a:bodyPr/>
                    <a:lstStyle/>
                    <a:p>
                      <a:pPr algn="l" fontAlgn="b"/>
                      <a:r>
                        <a:rPr lang="en-US" sz="700" b="1" i="0" u="none" strike="noStrike">
                          <a:solidFill>
                            <a:srgbClr val="FFFFFF"/>
                          </a:solidFill>
                          <a:effectLst/>
                          <a:latin typeface="Calibri" panose="020F0502020204030204" pitchFamily="34" charset="0"/>
                        </a:rPr>
                        <a:t>Creative Name</a:t>
                      </a:r>
                    </a:p>
                  </a:txBody>
                  <a:tcPr marL="4730" marR="4730" marT="4730" marB="0" anchor="b">
                    <a:lnL>
                      <a:noFill/>
                    </a:lnL>
                    <a:lnR>
                      <a:noFill/>
                    </a:lnR>
                    <a:lnT>
                      <a:noFill/>
                    </a:lnT>
                    <a:lnB>
                      <a:noFill/>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 Impressions</a:t>
                      </a:r>
                    </a:p>
                  </a:txBody>
                  <a:tcPr marL="4730" marR="4730" marT="4730" marB="0" anchor="b">
                    <a:lnL>
                      <a:noFill/>
                    </a:lnL>
                    <a:lnR>
                      <a:noFill/>
                    </a:lnR>
                    <a:lnT>
                      <a:noFill/>
                    </a:lnT>
                    <a:lnB>
                      <a:noFill/>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Clicks</a:t>
                      </a:r>
                    </a:p>
                  </a:txBody>
                  <a:tcPr marL="4730" marR="4730" marT="4730" marB="0" anchor="b">
                    <a:lnL>
                      <a:noFill/>
                    </a:lnL>
                    <a:lnR>
                      <a:noFill/>
                    </a:lnR>
                    <a:lnT>
                      <a:noFill/>
                    </a:lnT>
                    <a:lnB>
                      <a:noFill/>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CTR</a:t>
                      </a:r>
                    </a:p>
                  </a:txBody>
                  <a:tcPr marL="4730" marR="4730" marT="4730" marB="0" anchor="b">
                    <a:lnL>
                      <a:noFill/>
                    </a:lnL>
                    <a:lnR>
                      <a:noFill/>
                    </a:lnR>
                    <a:lnT>
                      <a:noFill/>
                    </a:lnT>
                    <a:lnB>
                      <a:noFill/>
                    </a:lnB>
                    <a:solidFill>
                      <a:srgbClr val="305496"/>
                    </a:solidFill>
                  </a:tcPr>
                </a:tc>
                <a:extLst>
                  <a:ext uri="{0D108BD9-81ED-4DB2-BD59-A6C34878D82A}">
                    <a16:rowId xmlns:a16="http://schemas.microsoft.com/office/drawing/2014/main" val="766744441"/>
                  </a:ext>
                </a:extLst>
              </a:tr>
              <a:tr h="112643">
                <a:tc>
                  <a:txBody>
                    <a:bodyPr/>
                    <a:lstStyle/>
                    <a:p>
                      <a:pPr algn="l" fontAlgn="b"/>
                      <a:r>
                        <a:rPr lang="en-US" sz="700" b="0" i="0" u="none" strike="noStrike">
                          <a:solidFill>
                            <a:srgbClr val="000000"/>
                          </a:solidFill>
                          <a:effectLst/>
                          <a:latin typeface="Calibri" panose="020F0502020204030204" pitchFamily="34" charset="0"/>
                        </a:rPr>
                        <a:t>Salem Community Leaders_KOL 160 x 600_8.24_Display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9656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634782289"/>
                  </a:ext>
                </a:extLst>
              </a:tr>
              <a:tr h="112643">
                <a:tc>
                  <a:txBody>
                    <a:bodyPr/>
                    <a:lstStyle/>
                    <a:p>
                      <a:pPr algn="l" fontAlgn="b"/>
                      <a:r>
                        <a:rPr lang="en-US" sz="700" b="0" i="0" u="none" strike="noStrike">
                          <a:solidFill>
                            <a:srgbClr val="000000"/>
                          </a:solidFill>
                          <a:effectLst/>
                          <a:latin typeface="Calibri" panose="020F0502020204030204" pitchFamily="34" charset="0"/>
                        </a:rPr>
                        <a:t>Salem Community Leaders_KOL 300 x 600_8.24_Display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8714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89337175"/>
                  </a:ext>
                </a:extLst>
              </a:tr>
              <a:tr h="112643">
                <a:tc>
                  <a:txBody>
                    <a:bodyPr/>
                    <a:lstStyle/>
                    <a:p>
                      <a:pPr algn="l" fontAlgn="b"/>
                      <a:r>
                        <a:rPr lang="en-US" sz="700" b="0" i="0" u="none" strike="noStrike">
                          <a:solidFill>
                            <a:srgbClr val="000000"/>
                          </a:solidFill>
                          <a:effectLst/>
                          <a:latin typeface="Calibri" panose="020F0502020204030204" pitchFamily="34" charset="0"/>
                        </a:rPr>
                        <a:t>Salem Community Leaders_KOL 320 x 250_8.24_Display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980472338"/>
                  </a:ext>
                </a:extLst>
              </a:tr>
              <a:tr h="112643">
                <a:tc>
                  <a:txBody>
                    <a:bodyPr/>
                    <a:lstStyle/>
                    <a:p>
                      <a:pPr algn="l" fontAlgn="b"/>
                      <a:r>
                        <a:rPr lang="en-US" sz="700" b="0" i="0" u="none" strike="noStrike">
                          <a:solidFill>
                            <a:srgbClr val="000000"/>
                          </a:solidFill>
                          <a:effectLst/>
                          <a:latin typeface="Calibri" panose="020F0502020204030204" pitchFamily="34" charset="0"/>
                        </a:rPr>
                        <a:t>Salem Community Leaders_KOL 320 x 50_8.24_Display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71431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68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67970919"/>
                  </a:ext>
                </a:extLst>
              </a:tr>
              <a:tr h="112643">
                <a:tc>
                  <a:txBody>
                    <a:bodyPr/>
                    <a:lstStyle/>
                    <a:p>
                      <a:pPr algn="l" fontAlgn="b"/>
                      <a:r>
                        <a:rPr lang="en-US" sz="700" b="0" i="0" u="none" strike="noStrike">
                          <a:solidFill>
                            <a:srgbClr val="000000"/>
                          </a:solidFill>
                          <a:effectLst/>
                          <a:latin typeface="Calibri" panose="020F0502020204030204" pitchFamily="34" charset="0"/>
                        </a:rPr>
                        <a:t>Salem Community Leaders_KOL 728 x 90_8.24_Display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34457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31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274999564"/>
                  </a:ext>
                </a:extLst>
              </a:tr>
              <a:tr h="112643">
                <a:tc>
                  <a:txBody>
                    <a:bodyPr/>
                    <a:lstStyle/>
                    <a:p>
                      <a:pPr algn="l" fontAlgn="b"/>
                      <a:r>
                        <a:rPr lang="en-US" sz="700" b="0" i="0" u="none" strike="noStrike">
                          <a:solidFill>
                            <a:srgbClr val="000000"/>
                          </a:solidFill>
                          <a:effectLst/>
                          <a:latin typeface="Calibri" panose="020F0502020204030204" pitchFamily="34" charset="0"/>
                        </a:rPr>
                        <a:t>Salem Display_PWLE 160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2891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0.31%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51396420"/>
                  </a:ext>
                </a:extLst>
              </a:tr>
              <a:tr h="112643">
                <a:tc>
                  <a:txBody>
                    <a:bodyPr/>
                    <a:lstStyle/>
                    <a:p>
                      <a:pPr algn="l" fontAlgn="b"/>
                      <a:r>
                        <a:rPr lang="en-US" sz="700" b="0" i="0" u="none" strike="noStrike">
                          <a:solidFill>
                            <a:srgbClr val="000000"/>
                          </a:solidFill>
                          <a:effectLst/>
                          <a:latin typeface="Calibri" panose="020F0502020204030204" pitchFamily="34" charset="0"/>
                        </a:rPr>
                        <a:t>Salem Display_PWLE 300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2627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125974307"/>
                  </a:ext>
                </a:extLst>
              </a:tr>
              <a:tr h="112643">
                <a:tc>
                  <a:txBody>
                    <a:bodyPr/>
                    <a:lstStyle/>
                    <a:p>
                      <a:pPr algn="l" fontAlgn="b"/>
                      <a:r>
                        <a:rPr lang="en-US" sz="700" b="0" i="0" u="none" strike="noStrike">
                          <a:solidFill>
                            <a:srgbClr val="000000"/>
                          </a:solidFill>
                          <a:effectLst/>
                          <a:latin typeface="Calibri" panose="020F0502020204030204" pitchFamily="34" charset="0"/>
                        </a:rPr>
                        <a:t>Salem Display_PWLE 320 x 250_8.24.png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457565309"/>
                  </a:ext>
                </a:extLst>
              </a:tr>
              <a:tr h="112643">
                <a:tc>
                  <a:txBody>
                    <a:bodyPr/>
                    <a:lstStyle/>
                    <a:p>
                      <a:pPr algn="l" fontAlgn="b"/>
                      <a:r>
                        <a:rPr lang="en-US" sz="700" b="0" i="0" u="none" strike="noStrike">
                          <a:solidFill>
                            <a:srgbClr val="000000"/>
                          </a:solidFill>
                          <a:effectLst/>
                          <a:latin typeface="Calibri" panose="020F0502020204030204" pitchFamily="34" charset="0"/>
                        </a:rPr>
                        <a:t>Salem Display_PWLE 320 x 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25485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37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662777821"/>
                  </a:ext>
                </a:extLst>
              </a:tr>
              <a:tr h="112643">
                <a:tc>
                  <a:txBody>
                    <a:bodyPr/>
                    <a:lstStyle/>
                    <a:p>
                      <a:pPr algn="l" fontAlgn="b"/>
                      <a:r>
                        <a:rPr lang="en-US" sz="700" b="0" i="0" u="none" strike="noStrike">
                          <a:solidFill>
                            <a:srgbClr val="000000"/>
                          </a:solidFill>
                          <a:effectLst/>
                          <a:latin typeface="Calibri" panose="020F0502020204030204" pitchFamily="34" charset="0"/>
                        </a:rPr>
                        <a:t>Salem Display_PWLE 728 x 90_8.24.png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9479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923420297"/>
                  </a:ext>
                </a:extLst>
              </a:tr>
              <a:tr h="112643">
                <a:tc>
                  <a:txBody>
                    <a:bodyPr/>
                    <a:lstStyle/>
                    <a:p>
                      <a:pPr algn="l" fontAlgn="b"/>
                      <a:r>
                        <a:rPr lang="en-US" sz="700" b="0" i="0" u="none" strike="noStrike">
                          <a:solidFill>
                            <a:srgbClr val="000000"/>
                          </a:solidFill>
                          <a:effectLst/>
                          <a:latin typeface="Calibri" panose="020F0502020204030204" pitchFamily="34" charset="0"/>
                        </a:rPr>
                        <a:t>Salem Providers Display_P 160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12685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177336141"/>
                  </a:ext>
                </a:extLst>
              </a:tr>
              <a:tr h="112643">
                <a:tc>
                  <a:txBody>
                    <a:bodyPr/>
                    <a:lstStyle/>
                    <a:p>
                      <a:pPr algn="l" fontAlgn="b"/>
                      <a:r>
                        <a:rPr lang="en-US" sz="700" b="0" i="0" u="none" strike="noStrike">
                          <a:solidFill>
                            <a:srgbClr val="000000"/>
                          </a:solidFill>
                          <a:effectLst/>
                          <a:latin typeface="Calibri" panose="020F0502020204030204" pitchFamily="34" charset="0"/>
                        </a:rPr>
                        <a:t>Salem Providers Display_P 300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11950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472525911"/>
                  </a:ext>
                </a:extLst>
              </a:tr>
              <a:tr h="112643">
                <a:tc>
                  <a:txBody>
                    <a:bodyPr/>
                    <a:lstStyle/>
                    <a:p>
                      <a:pPr algn="l" fontAlgn="b"/>
                      <a:r>
                        <a:rPr lang="en-US" sz="700" b="0" i="0" u="none" strike="noStrike">
                          <a:solidFill>
                            <a:srgbClr val="000000"/>
                          </a:solidFill>
                          <a:effectLst/>
                          <a:latin typeface="Calibri" panose="020F0502020204030204" pitchFamily="34" charset="0"/>
                        </a:rPr>
                        <a:t>Salem Providers Display_P 320 x 250_8.24.png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236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70467587"/>
                  </a:ext>
                </a:extLst>
              </a:tr>
              <a:tr h="112643">
                <a:tc>
                  <a:txBody>
                    <a:bodyPr/>
                    <a:lstStyle/>
                    <a:p>
                      <a:pPr algn="l" fontAlgn="b"/>
                      <a:r>
                        <a:rPr lang="en-US" sz="700" b="0" i="0" u="none" strike="noStrike">
                          <a:solidFill>
                            <a:srgbClr val="000000"/>
                          </a:solidFill>
                          <a:effectLst/>
                          <a:latin typeface="Calibri" panose="020F0502020204030204" pitchFamily="34" charset="0"/>
                        </a:rPr>
                        <a:t>Salem Providers Display_P 320 x 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108662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615502608"/>
                  </a:ext>
                </a:extLst>
              </a:tr>
              <a:tr h="112643">
                <a:tc>
                  <a:txBody>
                    <a:bodyPr/>
                    <a:lstStyle/>
                    <a:p>
                      <a:pPr algn="l" fontAlgn="b"/>
                      <a:r>
                        <a:rPr lang="en-US" sz="700" b="0" i="0" u="none" strike="noStrike">
                          <a:solidFill>
                            <a:srgbClr val="000000"/>
                          </a:solidFill>
                          <a:effectLst/>
                          <a:latin typeface="Calibri" panose="020F0502020204030204" pitchFamily="34" charset="0"/>
                        </a:rPr>
                        <a:t>Salem Providers Display_P 728 x 90_8.24.png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49395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42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721454751"/>
                  </a:ext>
                </a:extLst>
              </a:tr>
              <a:tr h="112643">
                <a:tc>
                  <a:txBody>
                    <a:bodyPr/>
                    <a:lstStyle/>
                    <a:p>
                      <a:pPr algn="l" fontAlgn="b"/>
                      <a:r>
                        <a:rPr lang="en-US" sz="700" b="0" i="0" u="none" strike="noStrike">
                          <a:solidFill>
                            <a:srgbClr val="000000"/>
                          </a:solidFill>
                          <a:effectLst/>
                          <a:latin typeface="Calibri" panose="020F0502020204030204" pitchFamily="34" charset="0"/>
                        </a:rPr>
                        <a:t>Salem Search RT_PWLE 160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2894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71090968"/>
                  </a:ext>
                </a:extLst>
              </a:tr>
              <a:tr h="112643">
                <a:tc>
                  <a:txBody>
                    <a:bodyPr/>
                    <a:lstStyle/>
                    <a:p>
                      <a:pPr algn="l" fontAlgn="b"/>
                      <a:r>
                        <a:rPr lang="en-US" sz="700" b="0" i="0" u="none" strike="noStrike">
                          <a:solidFill>
                            <a:srgbClr val="000000"/>
                          </a:solidFill>
                          <a:effectLst/>
                          <a:latin typeface="Calibri" panose="020F0502020204030204" pitchFamily="34" charset="0"/>
                        </a:rPr>
                        <a:t>Salem Search RT_PWLE 300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2714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563334239"/>
                  </a:ext>
                </a:extLst>
              </a:tr>
              <a:tr h="112643">
                <a:tc>
                  <a:txBody>
                    <a:bodyPr/>
                    <a:lstStyle/>
                    <a:p>
                      <a:pPr algn="l" fontAlgn="b"/>
                      <a:r>
                        <a:rPr lang="en-US" sz="700" b="0" i="0" u="none" strike="noStrike">
                          <a:solidFill>
                            <a:srgbClr val="000000"/>
                          </a:solidFill>
                          <a:effectLst/>
                          <a:latin typeface="Calibri" panose="020F0502020204030204" pitchFamily="34" charset="0"/>
                        </a:rPr>
                        <a:t>Salem Search RT_PWLE 320 x 250_8.24.png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250245974"/>
                  </a:ext>
                </a:extLst>
              </a:tr>
              <a:tr h="112643">
                <a:tc>
                  <a:txBody>
                    <a:bodyPr/>
                    <a:lstStyle/>
                    <a:p>
                      <a:pPr algn="l" fontAlgn="b"/>
                      <a:r>
                        <a:rPr lang="en-US" sz="700" b="0" i="0" u="none" strike="noStrike">
                          <a:solidFill>
                            <a:srgbClr val="000000"/>
                          </a:solidFill>
                          <a:effectLst/>
                          <a:latin typeface="Calibri" panose="020F0502020204030204" pitchFamily="34" charset="0"/>
                        </a:rPr>
                        <a:t>Salem Search RT_PWLE 320 x 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25938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39663518"/>
                  </a:ext>
                </a:extLst>
              </a:tr>
              <a:tr h="112643">
                <a:tc>
                  <a:txBody>
                    <a:bodyPr/>
                    <a:lstStyle/>
                    <a:p>
                      <a:pPr algn="l" fontAlgn="b"/>
                      <a:r>
                        <a:rPr lang="en-US" sz="700" b="0" i="0" u="none" strike="noStrike">
                          <a:solidFill>
                            <a:srgbClr val="000000"/>
                          </a:solidFill>
                          <a:effectLst/>
                          <a:latin typeface="Calibri" panose="020F0502020204030204" pitchFamily="34" charset="0"/>
                        </a:rPr>
                        <a:t>Salem Search RT_PWLE 728 x 90_8.24.png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9114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673207049"/>
                  </a:ext>
                </a:extLst>
              </a:tr>
              <a:tr h="112643">
                <a:tc>
                  <a:txBody>
                    <a:bodyPr/>
                    <a:lstStyle/>
                    <a:p>
                      <a:pPr algn="l" fontAlgn="b"/>
                      <a:r>
                        <a:rPr lang="en-US" sz="700" b="0" i="0" u="none" strike="noStrike">
                          <a:solidFill>
                            <a:srgbClr val="000000"/>
                          </a:solidFill>
                          <a:effectLst/>
                          <a:latin typeface="Calibri" panose="020F0502020204030204" pitchFamily="34" charset="0"/>
                        </a:rPr>
                        <a:t>Salem_Naloxone Ads__160 x 600.png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22811271"/>
                  </a:ext>
                </a:extLst>
              </a:tr>
              <a:tr h="112643">
                <a:tc>
                  <a:txBody>
                    <a:bodyPr/>
                    <a:lstStyle/>
                    <a:p>
                      <a:pPr algn="l" fontAlgn="b"/>
                      <a:r>
                        <a:rPr lang="en-US" sz="700" b="0" i="0" u="none" strike="noStrike">
                          <a:solidFill>
                            <a:srgbClr val="000000"/>
                          </a:solidFill>
                          <a:effectLst/>
                          <a:latin typeface="Calibri" panose="020F0502020204030204" pitchFamily="34" charset="0"/>
                        </a:rPr>
                        <a:t>Salem_Naloxone Ads__300 x 250.png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72077262"/>
                  </a:ext>
                </a:extLst>
              </a:tr>
              <a:tr h="112643">
                <a:tc>
                  <a:txBody>
                    <a:bodyPr/>
                    <a:lstStyle/>
                    <a:p>
                      <a:pPr algn="l" fontAlgn="b"/>
                      <a:r>
                        <a:rPr lang="en-US" sz="700" b="0" i="0" u="none" strike="noStrike">
                          <a:solidFill>
                            <a:srgbClr val="000000"/>
                          </a:solidFill>
                          <a:effectLst/>
                          <a:latin typeface="Calibri" panose="020F0502020204030204" pitchFamily="34" charset="0"/>
                        </a:rPr>
                        <a:t>Salem_Naloxone Ads__300 x 600.png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60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08135715"/>
                  </a:ext>
                </a:extLst>
              </a:tr>
              <a:tr h="112643">
                <a:tc>
                  <a:txBody>
                    <a:bodyPr/>
                    <a:lstStyle/>
                    <a:p>
                      <a:pPr algn="l" fontAlgn="b"/>
                      <a:r>
                        <a:rPr lang="en-US" sz="700" b="0" i="0" u="none" strike="noStrike">
                          <a:solidFill>
                            <a:srgbClr val="000000"/>
                          </a:solidFill>
                          <a:effectLst/>
                          <a:latin typeface="Calibri" panose="020F0502020204030204" pitchFamily="34" charset="0"/>
                        </a:rPr>
                        <a:t>Salem_Naloxone Ads__320 x 50.png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524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323975585"/>
                  </a:ext>
                </a:extLst>
              </a:tr>
              <a:tr h="112643">
                <a:tc>
                  <a:txBody>
                    <a:bodyPr/>
                    <a:lstStyle/>
                    <a:p>
                      <a:pPr algn="l" fontAlgn="b"/>
                      <a:r>
                        <a:rPr lang="en-US" sz="700" b="0" i="0" u="none" strike="noStrike">
                          <a:solidFill>
                            <a:srgbClr val="000000"/>
                          </a:solidFill>
                          <a:effectLst/>
                          <a:latin typeface="Calibri" panose="020F0502020204030204" pitchFamily="34" charset="0"/>
                        </a:rPr>
                        <a:t>Salem_Naloxone Ads__728 x 90.png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341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0.29%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759112847"/>
                  </a:ext>
                </a:extLst>
              </a:tr>
              <a:tr h="112643">
                <a:tc>
                  <a:txBody>
                    <a:bodyPr/>
                    <a:lstStyle/>
                    <a:p>
                      <a:pPr algn="l" fontAlgn="b"/>
                      <a:r>
                        <a:rPr lang="en-US" sz="700" b="0" i="0" u="none" strike="noStrike">
                          <a:solidFill>
                            <a:srgbClr val="000000"/>
                          </a:solidFill>
                          <a:effectLst/>
                          <a:latin typeface="Calibri" panose="020F0502020204030204" pitchFamily="34" charset="0"/>
                        </a:rPr>
                        <a:t>Sandwich Community Leaders_KOL 160 x 600_8.24_Display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12076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665036382"/>
                  </a:ext>
                </a:extLst>
              </a:tr>
              <a:tr h="112643">
                <a:tc>
                  <a:txBody>
                    <a:bodyPr/>
                    <a:lstStyle/>
                    <a:p>
                      <a:pPr algn="l" fontAlgn="b"/>
                      <a:r>
                        <a:rPr lang="en-US" sz="700" b="0" i="0" u="none" strike="noStrike">
                          <a:solidFill>
                            <a:srgbClr val="000000"/>
                          </a:solidFill>
                          <a:effectLst/>
                          <a:latin typeface="Calibri" panose="020F0502020204030204" pitchFamily="34" charset="0"/>
                        </a:rPr>
                        <a:t>Sandwich Community Leaders_KOL 300 x 600_8.24_Display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8940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916112320"/>
                  </a:ext>
                </a:extLst>
              </a:tr>
              <a:tr h="112643">
                <a:tc>
                  <a:txBody>
                    <a:bodyPr/>
                    <a:lstStyle/>
                    <a:p>
                      <a:pPr algn="l" fontAlgn="b"/>
                      <a:r>
                        <a:rPr lang="en-US" sz="700" b="0" i="0" u="none" strike="noStrike">
                          <a:solidFill>
                            <a:srgbClr val="000000"/>
                          </a:solidFill>
                          <a:effectLst/>
                          <a:latin typeface="Calibri" panose="020F0502020204030204" pitchFamily="34" charset="0"/>
                        </a:rPr>
                        <a:t>Sandwich Community Leaders_KOL 320 x 250_8.24_Display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466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0.21%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002121419"/>
                  </a:ext>
                </a:extLst>
              </a:tr>
              <a:tr h="112643">
                <a:tc>
                  <a:txBody>
                    <a:bodyPr/>
                    <a:lstStyle/>
                    <a:p>
                      <a:pPr algn="l" fontAlgn="b"/>
                      <a:r>
                        <a:rPr lang="en-US" sz="700" b="0" i="0" u="none" strike="noStrike">
                          <a:solidFill>
                            <a:srgbClr val="000000"/>
                          </a:solidFill>
                          <a:effectLst/>
                          <a:latin typeface="Calibri" panose="020F0502020204030204" pitchFamily="34" charset="0"/>
                        </a:rPr>
                        <a:t>Sandwich Community Leaders_KOL 320 x 50_8.24_Display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60976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53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410324398"/>
                  </a:ext>
                </a:extLst>
              </a:tr>
              <a:tr h="112643">
                <a:tc>
                  <a:txBody>
                    <a:bodyPr/>
                    <a:lstStyle/>
                    <a:p>
                      <a:pPr algn="l" fontAlgn="b"/>
                      <a:r>
                        <a:rPr lang="en-US" sz="700" b="0" i="0" u="none" strike="noStrike">
                          <a:solidFill>
                            <a:srgbClr val="000000"/>
                          </a:solidFill>
                          <a:effectLst/>
                          <a:latin typeface="Calibri" panose="020F0502020204030204" pitchFamily="34" charset="0"/>
                        </a:rPr>
                        <a:t>Sandwich Community Leaders_KOL 728 x 90_8.24_Display</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41793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52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129975465"/>
                  </a:ext>
                </a:extLst>
              </a:tr>
              <a:tr h="112643">
                <a:tc>
                  <a:txBody>
                    <a:bodyPr/>
                    <a:lstStyle/>
                    <a:p>
                      <a:pPr algn="l" fontAlgn="b"/>
                      <a:r>
                        <a:rPr lang="en-US" sz="700" b="0" i="0" u="none" strike="noStrike">
                          <a:solidFill>
                            <a:srgbClr val="000000"/>
                          </a:solidFill>
                          <a:effectLst/>
                          <a:latin typeface="Calibri" panose="020F0502020204030204" pitchFamily="34" charset="0"/>
                        </a:rPr>
                        <a:t>Sandwich Display_PWLE 160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3218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639730601"/>
                  </a:ext>
                </a:extLst>
              </a:tr>
              <a:tr h="112643">
                <a:tc>
                  <a:txBody>
                    <a:bodyPr/>
                    <a:lstStyle/>
                    <a:p>
                      <a:pPr algn="l" fontAlgn="b"/>
                      <a:r>
                        <a:rPr lang="en-US" sz="700" b="0" i="0" u="none" strike="noStrike">
                          <a:solidFill>
                            <a:srgbClr val="000000"/>
                          </a:solidFill>
                          <a:effectLst/>
                          <a:latin typeface="Calibri" panose="020F0502020204030204" pitchFamily="34" charset="0"/>
                        </a:rPr>
                        <a:t>Sandwich Display_PWLE 300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2760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992818666"/>
                  </a:ext>
                </a:extLst>
              </a:tr>
              <a:tr h="112643">
                <a:tc>
                  <a:txBody>
                    <a:bodyPr/>
                    <a:lstStyle/>
                    <a:p>
                      <a:pPr algn="l" fontAlgn="b"/>
                      <a:r>
                        <a:rPr lang="en-US" sz="700" b="0" i="0" u="none" strike="noStrike">
                          <a:solidFill>
                            <a:srgbClr val="000000"/>
                          </a:solidFill>
                          <a:effectLst/>
                          <a:latin typeface="Calibri" panose="020F0502020204030204" pitchFamily="34" charset="0"/>
                        </a:rPr>
                        <a:t>Sandwich Display_PWLE 320 x 250_8.24.png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86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056380686"/>
                  </a:ext>
                </a:extLst>
              </a:tr>
              <a:tr h="112643">
                <a:tc>
                  <a:txBody>
                    <a:bodyPr/>
                    <a:lstStyle/>
                    <a:p>
                      <a:pPr algn="l" fontAlgn="b"/>
                      <a:r>
                        <a:rPr lang="en-US" sz="700" b="0" i="0" u="none" strike="noStrike">
                          <a:solidFill>
                            <a:srgbClr val="000000"/>
                          </a:solidFill>
                          <a:effectLst/>
                          <a:latin typeface="Calibri" panose="020F0502020204030204" pitchFamily="34" charset="0"/>
                        </a:rPr>
                        <a:t>Sandwich Display_PWLE 320 x 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23818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34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461814699"/>
                  </a:ext>
                </a:extLst>
              </a:tr>
              <a:tr h="112643">
                <a:tc>
                  <a:txBody>
                    <a:bodyPr/>
                    <a:lstStyle/>
                    <a:p>
                      <a:pPr algn="l" fontAlgn="b"/>
                      <a:r>
                        <a:rPr lang="en-US" sz="700" b="0" i="0" u="none" strike="noStrike">
                          <a:solidFill>
                            <a:srgbClr val="000000"/>
                          </a:solidFill>
                          <a:effectLst/>
                          <a:latin typeface="Calibri" panose="020F0502020204030204" pitchFamily="34" charset="0"/>
                        </a:rPr>
                        <a:t>Sandwich Display_PWLE 728 x 90_8.24.png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10606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099230795"/>
                  </a:ext>
                </a:extLst>
              </a:tr>
              <a:tr h="112643">
                <a:tc>
                  <a:txBody>
                    <a:bodyPr/>
                    <a:lstStyle/>
                    <a:p>
                      <a:pPr algn="l" fontAlgn="b"/>
                      <a:r>
                        <a:rPr lang="en-US" sz="700" b="0" i="0" u="none" strike="noStrike">
                          <a:solidFill>
                            <a:srgbClr val="000000"/>
                          </a:solidFill>
                          <a:effectLst/>
                          <a:latin typeface="Calibri" panose="020F0502020204030204" pitchFamily="34" charset="0"/>
                        </a:rPr>
                        <a:t>Sandwich Providers Display_P 160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23914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487861827"/>
                  </a:ext>
                </a:extLst>
              </a:tr>
              <a:tr h="112643">
                <a:tc>
                  <a:txBody>
                    <a:bodyPr/>
                    <a:lstStyle/>
                    <a:p>
                      <a:pPr algn="l" fontAlgn="b"/>
                      <a:r>
                        <a:rPr lang="en-US" sz="700" b="0" i="0" u="none" strike="noStrike">
                          <a:solidFill>
                            <a:srgbClr val="000000"/>
                          </a:solidFill>
                          <a:effectLst/>
                          <a:latin typeface="Calibri" panose="020F0502020204030204" pitchFamily="34" charset="0"/>
                        </a:rPr>
                        <a:t>Sandwich Providers Display_P 300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14114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441766456"/>
                  </a:ext>
                </a:extLst>
              </a:tr>
              <a:tr h="112643">
                <a:tc>
                  <a:txBody>
                    <a:bodyPr/>
                    <a:lstStyle/>
                    <a:p>
                      <a:pPr algn="l" fontAlgn="b"/>
                      <a:r>
                        <a:rPr lang="en-US" sz="700" b="0" i="0" u="none" strike="noStrike">
                          <a:solidFill>
                            <a:srgbClr val="000000"/>
                          </a:solidFill>
                          <a:effectLst/>
                          <a:latin typeface="Calibri" panose="020F0502020204030204" pitchFamily="34" charset="0"/>
                        </a:rPr>
                        <a:t>Sandwich Providers Display_P 320 x 250_8.24.png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907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061697382"/>
                  </a:ext>
                </a:extLst>
              </a:tr>
              <a:tr h="112643">
                <a:tc>
                  <a:txBody>
                    <a:bodyPr/>
                    <a:lstStyle/>
                    <a:p>
                      <a:pPr algn="l" fontAlgn="b"/>
                      <a:r>
                        <a:rPr lang="en-US" sz="700" b="0" i="0" u="none" strike="noStrike">
                          <a:solidFill>
                            <a:srgbClr val="000000"/>
                          </a:solidFill>
                          <a:effectLst/>
                          <a:latin typeface="Calibri" panose="020F0502020204030204" pitchFamily="34" charset="0"/>
                        </a:rPr>
                        <a:t>Sandwich Providers Display_P 320 x 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78255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333100450"/>
                  </a:ext>
                </a:extLst>
              </a:tr>
              <a:tr h="112643">
                <a:tc>
                  <a:txBody>
                    <a:bodyPr/>
                    <a:lstStyle/>
                    <a:p>
                      <a:pPr algn="l" fontAlgn="b"/>
                      <a:r>
                        <a:rPr lang="en-US" sz="700" b="0" i="0" u="none" strike="noStrike">
                          <a:solidFill>
                            <a:srgbClr val="000000"/>
                          </a:solidFill>
                          <a:effectLst/>
                          <a:latin typeface="Calibri" panose="020F0502020204030204" pitchFamily="34" charset="0"/>
                        </a:rPr>
                        <a:t>Sandwich Providers Display_P 728 x 90_8.24.png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63997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51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937778649"/>
                  </a:ext>
                </a:extLst>
              </a:tr>
              <a:tr h="112643">
                <a:tc>
                  <a:txBody>
                    <a:bodyPr/>
                    <a:lstStyle/>
                    <a:p>
                      <a:pPr algn="l" fontAlgn="b"/>
                      <a:r>
                        <a:rPr lang="de-DE" sz="700" b="0" i="0" u="none" strike="noStrike">
                          <a:solidFill>
                            <a:srgbClr val="000000"/>
                          </a:solidFill>
                          <a:effectLst/>
                          <a:latin typeface="Calibri" panose="020F0502020204030204" pitchFamily="34" charset="0"/>
                        </a:rPr>
                        <a:t>Sandwich Search RT_PWLE 160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3291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452382801"/>
                  </a:ext>
                </a:extLst>
              </a:tr>
              <a:tr h="112643">
                <a:tc>
                  <a:txBody>
                    <a:bodyPr/>
                    <a:lstStyle/>
                    <a:p>
                      <a:pPr algn="l" fontAlgn="b"/>
                      <a:r>
                        <a:rPr lang="de-DE" sz="700" b="0" i="0" u="none" strike="noStrike">
                          <a:solidFill>
                            <a:srgbClr val="000000"/>
                          </a:solidFill>
                          <a:effectLst/>
                          <a:latin typeface="Calibri" panose="020F0502020204030204" pitchFamily="34" charset="0"/>
                        </a:rPr>
                        <a:t>Sandwich Search RT_PWLE 300 x 600_8.24.png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2774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263973058"/>
                  </a:ext>
                </a:extLst>
              </a:tr>
              <a:tr h="112643">
                <a:tc>
                  <a:txBody>
                    <a:bodyPr/>
                    <a:lstStyle/>
                    <a:p>
                      <a:pPr algn="l" fontAlgn="b"/>
                      <a:r>
                        <a:rPr lang="de-DE" sz="700" b="0" i="0" u="none" strike="noStrike">
                          <a:solidFill>
                            <a:srgbClr val="000000"/>
                          </a:solidFill>
                          <a:effectLst/>
                          <a:latin typeface="Calibri" panose="020F0502020204030204" pitchFamily="34" charset="0"/>
                        </a:rPr>
                        <a:t>Sandwich Search RT_PWLE 320 x 250_8.24.png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95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289573271"/>
                  </a:ext>
                </a:extLst>
              </a:tr>
              <a:tr h="112643">
                <a:tc>
                  <a:txBody>
                    <a:bodyPr/>
                    <a:lstStyle/>
                    <a:p>
                      <a:pPr algn="l" fontAlgn="b"/>
                      <a:r>
                        <a:rPr lang="de-DE" sz="700" b="0" i="0" u="none" strike="noStrike">
                          <a:solidFill>
                            <a:srgbClr val="000000"/>
                          </a:solidFill>
                          <a:effectLst/>
                          <a:latin typeface="Calibri" panose="020F0502020204030204" pitchFamily="34" charset="0"/>
                        </a:rPr>
                        <a:t>Sandwich Search RT_PWLE 320 x 50_8.24.png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23362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38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0.16%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896310329"/>
                  </a:ext>
                </a:extLst>
              </a:tr>
              <a:tr h="112643">
                <a:tc>
                  <a:txBody>
                    <a:bodyPr/>
                    <a:lstStyle/>
                    <a:p>
                      <a:pPr algn="l" fontAlgn="b"/>
                      <a:r>
                        <a:rPr lang="de-DE" sz="700" b="0" i="0" u="none" strike="noStrike">
                          <a:solidFill>
                            <a:srgbClr val="000000"/>
                          </a:solidFill>
                          <a:effectLst/>
                          <a:latin typeface="Calibri" panose="020F0502020204030204" pitchFamily="34" charset="0"/>
                        </a:rPr>
                        <a:t>Sandwich Search RT_PWLE 728 x 90_8.24.png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10719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a:solidFill>
                            <a:srgbClr val="000000"/>
                          </a:solidFill>
                          <a:effectLst/>
                          <a:latin typeface="Calibri" panose="020F0502020204030204" pitchFamily="34" charset="0"/>
                        </a:rPr>
                        <a:t>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700" b="0" i="0" u="none" strike="noStrike" dirty="0">
                          <a:solidFill>
                            <a:srgbClr val="000000"/>
                          </a:solidFill>
                          <a:effectLst/>
                          <a:latin typeface="Calibri" panose="020F0502020204030204" pitchFamily="34" charset="0"/>
                        </a:rPr>
                        <a:t>0.17%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781350564"/>
                  </a:ext>
                </a:extLst>
              </a:tr>
            </a:tbl>
          </a:graphicData>
        </a:graphic>
      </p:graphicFrame>
    </p:spTree>
    <p:extLst>
      <p:ext uri="{BB962C8B-B14F-4D97-AF65-F5344CB8AC3E}">
        <p14:creationId xmlns:p14="http://schemas.microsoft.com/office/powerpoint/2010/main" val="830856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E54EE7CA-64C5-409C-B380-139F35BC866A}"/>
              </a:ext>
            </a:extLst>
          </p:cNvPr>
          <p:cNvGraphicFramePr>
            <a:graphicFrameLocks noGrp="1"/>
          </p:cNvGraphicFramePr>
          <p:nvPr>
            <p:extLst>
              <p:ext uri="{D42A27DB-BD31-4B8C-83A1-F6EECF244321}">
                <p14:modId xmlns:p14="http://schemas.microsoft.com/office/powerpoint/2010/main" val="3999631471"/>
              </p:ext>
            </p:extLst>
          </p:nvPr>
        </p:nvGraphicFramePr>
        <p:xfrm>
          <a:off x="1981200" y="1143000"/>
          <a:ext cx="4876798" cy="5627744"/>
        </p:xfrm>
        <a:graphic>
          <a:graphicData uri="http://schemas.openxmlformats.org/drawingml/2006/table">
            <a:tbl>
              <a:tblPr/>
              <a:tblGrid>
                <a:gridCol w="2840383">
                  <a:extLst>
                    <a:ext uri="{9D8B030D-6E8A-4147-A177-3AD203B41FA5}">
                      <a16:colId xmlns:a16="http://schemas.microsoft.com/office/drawing/2014/main" val="1277549702"/>
                    </a:ext>
                  </a:extLst>
                </a:gridCol>
                <a:gridCol w="903026">
                  <a:extLst>
                    <a:ext uri="{9D8B030D-6E8A-4147-A177-3AD203B41FA5}">
                      <a16:colId xmlns:a16="http://schemas.microsoft.com/office/drawing/2014/main" val="919529376"/>
                    </a:ext>
                  </a:extLst>
                </a:gridCol>
                <a:gridCol w="608161">
                  <a:extLst>
                    <a:ext uri="{9D8B030D-6E8A-4147-A177-3AD203B41FA5}">
                      <a16:colId xmlns:a16="http://schemas.microsoft.com/office/drawing/2014/main" val="3864475745"/>
                    </a:ext>
                  </a:extLst>
                </a:gridCol>
                <a:gridCol w="525228">
                  <a:extLst>
                    <a:ext uri="{9D8B030D-6E8A-4147-A177-3AD203B41FA5}">
                      <a16:colId xmlns:a16="http://schemas.microsoft.com/office/drawing/2014/main" val="2935782910"/>
                    </a:ext>
                  </a:extLst>
                </a:gridCol>
              </a:tblGrid>
              <a:tr h="69049">
                <a:tc>
                  <a:txBody>
                    <a:bodyPr/>
                    <a:lstStyle/>
                    <a:p>
                      <a:pPr algn="l" fontAlgn="b"/>
                      <a:r>
                        <a:rPr lang="en-US" sz="500" b="1" i="0" u="none" strike="noStrike">
                          <a:solidFill>
                            <a:srgbClr val="FFFFFF"/>
                          </a:solidFill>
                          <a:effectLst/>
                          <a:latin typeface="Calibri" panose="020F0502020204030204" pitchFamily="34" charset="0"/>
                        </a:rPr>
                        <a:t>Creative Name</a:t>
                      </a:r>
                    </a:p>
                  </a:txBody>
                  <a:tcPr marL="3064" marR="3064" marT="3064" marB="0" anchor="b">
                    <a:lnL>
                      <a:noFill/>
                    </a:lnL>
                    <a:lnR>
                      <a:noFill/>
                    </a:lnR>
                    <a:lnT>
                      <a:noFill/>
                    </a:lnT>
                    <a:lnB>
                      <a:noFill/>
                    </a:lnB>
                    <a:solidFill>
                      <a:srgbClr val="305496"/>
                    </a:solidFill>
                  </a:tcPr>
                </a:tc>
                <a:tc>
                  <a:txBody>
                    <a:bodyPr/>
                    <a:lstStyle/>
                    <a:p>
                      <a:pPr algn="ctr" fontAlgn="b"/>
                      <a:r>
                        <a:rPr lang="en-US" sz="500" b="1" i="0" u="none" strike="noStrike">
                          <a:solidFill>
                            <a:srgbClr val="FFFFFF"/>
                          </a:solidFill>
                          <a:effectLst/>
                          <a:latin typeface="Calibri" panose="020F0502020204030204" pitchFamily="34" charset="0"/>
                        </a:rPr>
                        <a:t> Impressions</a:t>
                      </a:r>
                    </a:p>
                  </a:txBody>
                  <a:tcPr marL="3064" marR="3064" marT="3064" marB="0" anchor="b">
                    <a:lnL>
                      <a:noFill/>
                    </a:lnL>
                    <a:lnR>
                      <a:noFill/>
                    </a:lnR>
                    <a:lnT>
                      <a:noFill/>
                    </a:lnT>
                    <a:lnB>
                      <a:noFill/>
                    </a:lnB>
                    <a:solidFill>
                      <a:srgbClr val="305496"/>
                    </a:solidFill>
                  </a:tcPr>
                </a:tc>
                <a:tc>
                  <a:txBody>
                    <a:bodyPr/>
                    <a:lstStyle/>
                    <a:p>
                      <a:pPr algn="ctr" fontAlgn="b"/>
                      <a:r>
                        <a:rPr lang="en-US" sz="500" b="1" i="0" u="none" strike="noStrike">
                          <a:solidFill>
                            <a:srgbClr val="FFFFFF"/>
                          </a:solidFill>
                          <a:effectLst/>
                          <a:latin typeface="Calibri" panose="020F0502020204030204" pitchFamily="34" charset="0"/>
                        </a:rPr>
                        <a:t>Clicks</a:t>
                      </a:r>
                    </a:p>
                  </a:txBody>
                  <a:tcPr marL="3064" marR="3064" marT="3064" marB="0" anchor="b">
                    <a:lnL>
                      <a:noFill/>
                    </a:lnL>
                    <a:lnR>
                      <a:noFill/>
                    </a:lnR>
                    <a:lnT>
                      <a:noFill/>
                    </a:lnT>
                    <a:lnB>
                      <a:noFill/>
                    </a:lnB>
                    <a:solidFill>
                      <a:srgbClr val="305496"/>
                    </a:solidFill>
                  </a:tcPr>
                </a:tc>
                <a:tc>
                  <a:txBody>
                    <a:bodyPr/>
                    <a:lstStyle/>
                    <a:p>
                      <a:pPr algn="ctr" fontAlgn="b"/>
                      <a:r>
                        <a:rPr lang="en-US" sz="500" b="1" i="0" u="none" strike="noStrike">
                          <a:solidFill>
                            <a:srgbClr val="FFFFFF"/>
                          </a:solidFill>
                          <a:effectLst/>
                          <a:latin typeface="Calibri" panose="020F0502020204030204" pitchFamily="34" charset="0"/>
                        </a:rPr>
                        <a:t>CTR</a:t>
                      </a:r>
                    </a:p>
                  </a:txBody>
                  <a:tcPr marL="3064" marR="3064" marT="3064" marB="0" anchor="b">
                    <a:lnL>
                      <a:noFill/>
                    </a:lnL>
                    <a:lnR>
                      <a:noFill/>
                    </a:lnR>
                    <a:lnT>
                      <a:noFill/>
                    </a:lnT>
                    <a:lnB>
                      <a:noFill/>
                    </a:lnB>
                    <a:solidFill>
                      <a:srgbClr val="305496"/>
                    </a:solidFill>
                  </a:tcPr>
                </a:tc>
                <a:extLst>
                  <a:ext uri="{0D108BD9-81ED-4DB2-BD59-A6C34878D82A}">
                    <a16:rowId xmlns:a16="http://schemas.microsoft.com/office/drawing/2014/main" val="1116856683"/>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160 x 600_8.24_Display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2457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9851648"/>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160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6011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815299795"/>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300 x 600_8.24_Display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1630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335265661"/>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300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4153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0.10%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48606839"/>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320 x 250_8.24_Display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92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637021379"/>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320 x 250_9.18.jpg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154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342649806"/>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320 x 50_8.24_Display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17154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262862984"/>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320 x 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42615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716818469"/>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728 x 90_8.24_Display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7832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230399587"/>
                  </a:ext>
                </a:extLst>
              </a:tr>
              <a:tr h="69049">
                <a:tc>
                  <a:txBody>
                    <a:bodyPr/>
                    <a:lstStyle/>
                    <a:p>
                      <a:pPr algn="l" fontAlgn="b"/>
                      <a:r>
                        <a:rPr lang="en-US" sz="500" b="0" i="0" u="none" strike="noStrike">
                          <a:solidFill>
                            <a:srgbClr val="000000"/>
                          </a:solidFill>
                          <a:effectLst/>
                          <a:latin typeface="Calibri" panose="020F0502020204030204" pitchFamily="34" charset="0"/>
                        </a:rPr>
                        <a:t>Shirley Community Leaders_KOL 728 x 90_9.18.jpg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22048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0.12%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329256696"/>
                  </a:ext>
                </a:extLst>
              </a:tr>
              <a:tr h="69049">
                <a:tc>
                  <a:txBody>
                    <a:bodyPr/>
                    <a:lstStyle/>
                    <a:p>
                      <a:pPr algn="l" fontAlgn="b"/>
                      <a:r>
                        <a:rPr lang="en-US" sz="500" b="0" i="0" u="none" strike="noStrike">
                          <a:solidFill>
                            <a:srgbClr val="000000"/>
                          </a:solidFill>
                          <a:effectLst/>
                          <a:latin typeface="Calibri" panose="020F0502020204030204" pitchFamily="34" charset="0"/>
                        </a:rPr>
                        <a:t>Shirley Display_PWLE 160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1100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285714979"/>
                  </a:ext>
                </a:extLst>
              </a:tr>
              <a:tr h="69049">
                <a:tc>
                  <a:txBody>
                    <a:bodyPr/>
                    <a:lstStyle/>
                    <a:p>
                      <a:pPr algn="l" fontAlgn="b"/>
                      <a:r>
                        <a:rPr lang="en-US" sz="500" b="0" i="0" u="none" strike="noStrike">
                          <a:solidFill>
                            <a:srgbClr val="000000"/>
                          </a:solidFill>
                          <a:effectLst/>
                          <a:latin typeface="Calibri" panose="020F0502020204030204" pitchFamily="34" charset="0"/>
                        </a:rPr>
                        <a:t>Shirley Display_PWLE 300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898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0.22%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799830591"/>
                  </a:ext>
                </a:extLst>
              </a:tr>
              <a:tr h="69049">
                <a:tc>
                  <a:txBody>
                    <a:bodyPr/>
                    <a:lstStyle/>
                    <a:p>
                      <a:pPr algn="l" fontAlgn="b"/>
                      <a:r>
                        <a:rPr lang="en-US" sz="500" b="0" i="0" u="none" strike="noStrike">
                          <a:solidFill>
                            <a:srgbClr val="000000"/>
                          </a:solidFill>
                          <a:effectLst/>
                          <a:latin typeface="Calibri" panose="020F0502020204030204" pitchFamily="34" charset="0"/>
                        </a:rPr>
                        <a:t>Shirley Display_PWLE 320 x 250_8.24.png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787811762"/>
                  </a:ext>
                </a:extLst>
              </a:tr>
              <a:tr h="69049">
                <a:tc>
                  <a:txBody>
                    <a:bodyPr/>
                    <a:lstStyle/>
                    <a:p>
                      <a:pPr algn="l" fontAlgn="b"/>
                      <a:r>
                        <a:rPr lang="en-US" sz="500" b="0" i="0" u="none" strike="noStrike">
                          <a:solidFill>
                            <a:srgbClr val="000000"/>
                          </a:solidFill>
                          <a:effectLst/>
                          <a:latin typeface="Calibri" panose="020F0502020204030204" pitchFamily="34" charset="0"/>
                        </a:rPr>
                        <a:t>Shirley Display_PWLE 320 x 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9633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0.12%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704994562"/>
                  </a:ext>
                </a:extLst>
              </a:tr>
              <a:tr h="69049">
                <a:tc>
                  <a:txBody>
                    <a:bodyPr/>
                    <a:lstStyle/>
                    <a:p>
                      <a:pPr algn="l" fontAlgn="b"/>
                      <a:r>
                        <a:rPr lang="en-US" sz="500" b="0" i="0" u="none" strike="noStrike">
                          <a:solidFill>
                            <a:srgbClr val="000000"/>
                          </a:solidFill>
                          <a:effectLst/>
                          <a:latin typeface="Calibri" panose="020F0502020204030204" pitchFamily="34" charset="0"/>
                        </a:rPr>
                        <a:t>Shirley Display_PWLE 728 x 90_8.24.png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3633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741243817"/>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 Display_P 160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1908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112000671"/>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 Display_P 300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1169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279632196"/>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 Display_P 320 x 250_8.24.png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75886694"/>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 Display_P 320 x 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5751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461257976"/>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 Display_P 728 x 90_8.24.png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4628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501312709"/>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Providers_300_x_600.jpg_9.18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3197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583993175"/>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Providers_P 160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4346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729970396"/>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Providers_P 320 x 250_9.18.jpg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49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643749705"/>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Providers_P 320 x 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30364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066227885"/>
                  </a:ext>
                </a:extLst>
              </a:tr>
              <a:tr h="69049">
                <a:tc>
                  <a:txBody>
                    <a:bodyPr/>
                    <a:lstStyle/>
                    <a:p>
                      <a:pPr algn="l" fontAlgn="b"/>
                      <a:r>
                        <a:rPr lang="en-US" sz="500" b="0" i="0" u="none" strike="noStrike">
                          <a:solidFill>
                            <a:srgbClr val="000000"/>
                          </a:solidFill>
                          <a:effectLst/>
                          <a:latin typeface="Calibri" panose="020F0502020204030204" pitchFamily="34" charset="0"/>
                        </a:rPr>
                        <a:t>Shirley Providers_P 728 x 90_9.18.jpg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21906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731611935"/>
                  </a:ext>
                </a:extLst>
              </a:tr>
              <a:tr h="69049">
                <a:tc>
                  <a:txBody>
                    <a:bodyPr/>
                    <a:lstStyle/>
                    <a:p>
                      <a:pPr algn="l" fontAlgn="b"/>
                      <a:r>
                        <a:rPr lang="en-US" sz="500" b="0" i="0" u="none" strike="noStrike">
                          <a:solidFill>
                            <a:srgbClr val="000000"/>
                          </a:solidFill>
                          <a:effectLst/>
                          <a:latin typeface="Calibri" panose="020F0502020204030204" pitchFamily="34" charset="0"/>
                        </a:rPr>
                        <a:t>Shirley Search RT_PWLE 160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1074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324562423"/>
                  </a:ext>
                </a:extLst>
              </a:tr>
              <a:tr h="69049">
                <a:tc>
                  <a:txBody>
                    <a:bodyPr/>
                    <a:lstStyle/>
                    <a:p>
                      <a:pPr algn="l" fontAlgn="b"/>
                      <a:r>
                        <a:rPr lang="en-US" sz="500" b="0" i="0" u="none" strike="noStrike">
                          <a:solidFill>
                            <a:srgbClr val="000000"/>
                          </a:solidFill>
                          <a:effectLst/>
                          <a:latin typeface="Calibri" panose="020F0502020204030204" pitchFamily="34" charset="0"/>
                        </a:rPr>
                        <a:t>Shirley Search RT_PWLE 300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843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0.12%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366092784"/>
                  </a:ext>
                </a:extLst>
              </a:tr>
              <a:tr h="69049">
                <a:tc>
                  <a:txBody>
                    <a:bodyPr/>
                    <a:lstStyle/>
                    <a:p>
                      <a:pPr algn="l" fontAlgn="b"/>
                      <a:r>
                        <a:rPr lang="en-US" sz="500" b="0" i="0" u="none" strike="noStrike">
                          <a:solidFill>
                            <a:srgbClr val="000000"/>
                          </a:solidFill>
                          <a:effectLst/>
                          <a:latin typeface="Calibri" panose="020F0502020204030204" pitchFamily="34" charset="0"/>
                        </a:rPr>
                        <a:t>Shirley Search RT_PWLE 320 x 250_8.24.png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99793450"/>
                  </a:ext>
                </a:extLst>
              </a:tr>
              <a:tr h="69049">
                <a:tc>
                  <a:txBody>
                    <a:bodyPr/>
                    <a:lstStyle/>
                    <a:p>
                      <a:pPr algn="l" fontAlgn="b"/>
                      <a:r>
                        <a:rPr lang="en-US" sz="500" b="0" i="0" u="none" strike="noStrike">
                          <a:solidFill>
                            <a:srgbClr val="000000"/>
                          </a:solidFill>
                          <a:effectLst/>
                          <a:latin typeface="Calibri" panose="020F0502020204030204" pitchFamily="34" charset="0"/>
                        </a:rPr>
                        <a:t>Shirley Search RT_PWLE 320 x 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10224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650636491"/>
                  </a:ext>
                </a:extLst>
              </a:tr>
              <a:tr h="69049">
                <a:tc>
                  <a:txBody>
                    <a:bodyPr/>
                    <a:lstStyle/>
                    <a:p>
                      <a:pPr algn="l" fontAlgn="b"/>
                      <a:r>
                        <a:rPr lang="en-US" sz="500" b="0" i="0" u="none" strike="noStrike">
                          <a:solidFill>
                            <a:srgbClr val="000000"/>
                          </a:solidFill>
                          <a:effectLst/>
                          <a:latin typeface="Calibri" panose="020F0502020204030204" pitchFamily="34" charset="0"/>
                        </a:rPr>
                        <a:t>Shirley Search RT_PWLE 728 x 90_8.24.png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3724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763339979"/>
                  </a:ext>
                </a:extLst>
              </a:tr>
              <a:tr h="69049">
                <a:tc>
                  <a:txBody>
                    <a:bodyPr/>
                    <a:lstStyle/>
                    <a:p>
                      <a:pPr algn="l" fontAlgn="b"/>
                      <a:r>
                        <a:rPr lang="en-US" sz="500" b="0" i="0" u="none" strike="noStrike">
                          <a:solidFill>
                            <a:srgbClr val="000000"/>
                          </a:solidFill>
                          <a:effectLst/>
                          <a:latin typeface="Calibri" panose="020F0502020204030204" pitchFamily="34" charset="0"/>
                        </a:rPr>
                        <a:t>Shirley_PWLE 160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3565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68353305"/>
                  </a:ext>
                </a:extLst>
              </a:tr>
              <a:tr h="69049">
                <a:tc>
                  <a:txBody>
                    <a:bodyPr/>
                    <a:lstStyle/>
                    <a:p>
                      <a:pPr algn="l" fontAlgn="b"/>
                      <a:r>
                        <a:rPr lang="en-US" sz="500" b="0" i="0" u="none" strike="noStrike">
                          <a:solidFill>
                            <a:srgbClr val="000000"/>
                          </a:solidFill>
                          <a:effectLst/>
                          <a:latin typeface="Calibri" panose="020F0502020204030204" pitchFamily="34" charset="0"/>
                        </a:rPr>
                        <a:t>Shirley_PWLE 300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3366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079942950"/>
                  </a:ext>
                </a:extLst>
              </a:tr>
              <a:tr h="69049">
                <a:tc>
                  <a:txBody>
                    <a:bodyPr/>
                    <a:lstStyle/>
                    <a:p>
                      <a:pPr algn="l" fontAlgn="b"/>
                      <a:r>
                        <a:rPr lang="en-US" sz="500" b="0" i="0" u="none" strike="noStrike">
                          <a:solidFill>
                            <a:srgbClr val="000000"/>
                          </a:solidFill>
                          <a:effectLst/>
                          <a:latin typeface="Calibri" panose="020F0502020204030204" pitchFamily="34" charset="0"/>
                        </a:rPr>
                        <a:t>Shirley_PWLE 320 x 250_9.18.jpg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71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53691700"/>
                  </a:ext>
                </a:extLst>
              </a:tr>
              <a:tr h="69049">
                <a:tc>
                  <a:txBody>
                    <a:bodyPr/>
                    <a:lstStyle/>
                    <a:p>
                      <a:pPr algn="l" fontAlgn="b"/>
                      <a:r>
                        <a:rPr lang="en-US" sz="500" b="0" i="0" u="none" strike="noStrike">
                          <a:solidFill>
                            <a:srgbClr val="000000"/>
                          </a:solidFill>
                          <a:effectLst/>
                          <a:latin typeface="Calibri" panose="020F0502020204030204" pitchFamily="34" charset="0"/>
                        </a:rPr>
                        <a:t>Shirley_PWLE 320 x 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33548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32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0.10%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080810131"/>
                  </a:ext>
                </a:extLst>
              </a:tr>
              <a:tr h="69049">
                <a:tc>
                  <a:txBody>
                    <a:bodyPr/>
                    <a:lstStyle/>
                    <a:p>
                      <a:pPr algn="l" fontAlgn="b"/>
                      <a:r>
                        <a:rPr lang="en-US" sz="500" b="0" i="0" u="none" strike="noStrike">
                          <a:solidFill>
                            <a:srgbClr val="000000"/>
                          </a:solidFill>
                          <a:effectLst/>
                          <a:latin typeface="Calibri" panose="020F0502020204030204" pitchFamily="34" charset="0"/>
                        </a:rPr>
                        <a:t>Shirley_PWLE 728 x 90_9.18.jpg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13123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12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500" b="0" i="0" u="none" strike="noStrike">
                          <a:solidFill>
                            <a:srgbClr val="000000"/>
                          </a:solidFill>
                          <a:effectLst/>
                          <a:latin typeface="Calibri" panose="020F0502020204030204" pitchFamily="34" charset="0"/>
                        </a:rPr>
                        <a:t>0.09%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027547709"/>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160 x 600_8.24_Display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2310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036286350"/>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160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8140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43381820"/>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300 x 600_8.24_Display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1872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0.16%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67523662"/>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300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3858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7988224"/>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320 x 250_8.24_Display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059013199"/>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320 x 250_9.18.jpg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82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17907973"/>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320 x 50_8.24_Display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18298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658035445"/>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320 x 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43549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767503375"/>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728 x 90_8.24_Display</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8419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74668625"/>
                  </a:ext>
                </a:extLst>
              </a:tr>
              <a:tr h="69049">
                <a:tc>
                  <a:txBody>
                    <a:bodyPr/>
                    <a:lstStyle/>
                    <a:p>
                      <a:pPr algn="l" fontAlgn="b"/>
                      <a:r>
                        <a:rPr lang="en-US" sz="500" b="0" i="0" u="none" strike="noStrike">
                          <a:solidFill>
                            <a:srgbClr val="000000"/>
                          </a:solidFill>
                          <a:effectLst/>
                          <a:latin typeface="Calibri" panose="020F0502020204030204" pitchFamily="34" charset="0"/>
                        </a:rPr>
                        <a:t>Townsend Community Leaders_KOL 728 x 90_9.18.jpg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21603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01420024"/>
                  </a:ext>
                </a:extLst>
              </a:tr>
              <a:tr h="69049">
                <a:tc>
                  <a:txBody>
                    <a:bodyPr/>
                    <a:lstStyle/>
                    <a:p>
                      <a:pPr algn="l" fontAlgn="b"/>
                      <a:r>
                        <a:rPr lang="en-US" sz="500" b="0" i="0" u="none" strike="noStrike">
                          <a:solidFill>
                            <a:srgbClr val="000000"/>
                          </a:solidFill>
                          <a:effectLst/>
                          <a:latin typeface="Calibri" panose="020F0502020204030204" pitchFamily="34" charset="0"/>
                        </a:rPr>
                        <a:t>Townsend Display_PWLE 160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811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817068562"/>
                  </a:ext>
                </a:extLst>
              </a:tr>
              <a:tr h="69049">
                <a:tc>
                  <a:txBody>
                    <a:bodyPr/>
                    <a:lstStyle/>
                    <a:p>
                      <a:pPr algn="l" fontAlgn="b"/>
                      <a:r>
                        <a:rPr lang="en-US" sz="500" b="0" i="0" u="none" strike="noStrike">
                          <a:solidFill>
                            <a:srgbClr val="000000"/>
                          </a:solidFill>
                          <a:effectLst/>
                          <a:latin typeface="Calibri" panose="020F0502020204030204" pitchFamily="34" charset="0"/>
                        </a:rPr>
                        <a:t>Townsend Display_PWLE 300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868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489476287"/>
                  </a:ext>
                </a:extLst>
              </a:tr>
              <a:tr h="69049">
                <a:tc>
                  <a:txBody>
                    <a:bodyPr/>
                    <a:lstStyle/>
                    <a:p>
                      <a:pPr algn="l" fontAlgn="b"/>
                      <a:r>
                        <a:rPr lang="en-US" sz="500" b="0" i="0" u="none" strike="noStrike">
                          <a:solidFill>
                            <a:srgbClr val="000000"/>
                          </a:solidFill>
                          <a:effectLst/>
                          <a:latin typeface="Calibri" panose="020F0502020204030204" pitchFamily="34" charset="0"/>
                        </a:rPr>
                        <a:t>Townsend Display_PWLE 320 x 250_8.24.png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32597501"/>
                  </a:ext>
                </a:extLst>
              </a:tr>
              <a:tr h="69049">
                <a:tc>
                  <a:txBody>
                    <a:bodyPr/>
                    <a:lstStyle/>
                    <a:p>
                      <a:pPr algn="l" fontAlgn="b"/>
                      <a:r>
                        <a:rPr lang="en-US" sz="500" b="0" i="0" u="none" strike="noStrike">
                          <a:solidFill>
                            <a:srgbClr val="000000"/>
                          </a:solidFill>
                          <a:effectLst/>
                          <a:latin typeface="Calibri" panose="020F0502020204030204" pitchFamily="34" charset="0"/>
                        </a:rPr>
                        <a:t>Townsend Display_PWLE 320 x 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10606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5952258"/>
                  </a:ext>
                </a:extLst>
              </a:tr>
              <a:tr h="69049">
                <a:tc>
                  <a:txBody>
                    <a:bodyPr/>
                    <a:lstStyle/>
                    <a:p>
                      <a:pPr algn="l" fontAlgn="b"/>
                      <a:r>
                        <a:rPr lang="en-US" sz="500" b="0" i="0" u="none" strike="noStrike">
                          <a:solidFill>
                            <a:srgbClr val="000000"/>
                          </a:solidFill>
                          <a:effectLst/>
                          <a:latin typeface="Calibri" panose="020F0502020204030204" pitchFamily="34" charset="0"/>
                        </a:rPr>
                        <a:t>Townsend Display_PWLE 728 x 90_8.24.png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3467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002184860"/>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 Display_P 160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2120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8348405"/>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 Display_P 300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1788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30332861"/>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 Display_P 320 x 250_8.24.png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45632857"/>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 Display_P 320 x 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9430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29910923"/>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 Display_P 728 x 90_8.24.png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5021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0.20%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50348356"/>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Providers_300_x_600.jpg_9.18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3810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704900228"/>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Providers_320 x 250.jpg_9.18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13838147"/>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Providers_P 160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5582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11381212"/>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Providers_P 320 x 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31580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39200725"/>
                  </a:ext>
                </a:extLst>
              </a:tr>
              <a:tr h="69049">
                <a:tc>
                  <a:txBody>
                    <a:bodyPr/>
                    <a:lstStyle/>
                    <a:p>
                      <a:pPr algn="l" fontAlgn="b"/>
                      <a:r>
                        <a:rPr lang="en-US" sz="500" b="0" i="0" u="none" strike="noStrike">
                          <a:solidFill>
                            <a:srgbClr val="000000"/>
                          </a:solidFill>
                          <a:effectLst/>
                          <a:latin typeface="Calibri" panose="020F0502020204030204" pitchFamily="34" charset="0"/>
                        </a:rPr>
                        <a:t>Townsend Providers_P 728 x 90_9.18.jpg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16987</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18061856"/>
                  </a:ext>
                </a:extLst>
              </a:tr>
              <a:tr h="69049">
                <a:tc>
                  <a:txBody>
                    <a:bodyPr/>
                    <a:lstStyle/>
                    <a:p>
                      <a:pPr algn="l" fontAlgn="b"/>
                      <a:r>
                        <a:rPr lang="en-US" sz="500" b="0" i="0" u="none" strike="noStrike">
                          <a:solidFill>
                            <a:srgbClr val="000000"/>
                          </a:solidFill>
                          <a:effectLst/>
                          <a:latin typeface="Calibri" panose="020F0502020204030204" pitchFamily="34" charset="0"/>
                        </a:rPr>
                        <a:t>Townsend Search RT_PWLE 160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831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94012113"/>
                  </a:ext>
                </a:extLst>
              </a:tr>
              <a:tr h="69049">
                <a:tc>
                  <a:txBody>
                    <a:bodyPr/>
                    <a:lstStyle/>
                    <a:p>
                      <a:pPr algn="l" fontAlgn="b"/>
                      <a:r>
                        <a:rPr lang="en-US" sz="500" b="0" i="0" u="none" strike="noStrike">
                          <a:solidFill>
                            <a:srgbClr val="000000"/>
                          </a:solidFill>
                          <a:effectLst/>
                          <a:latin typeface="Calibri" panose="020F0502020204030204" pitchFamily="34" charset="0"/>
                        </a:rPr>
                        <a:t>Townsend Search RT_PWLE 300 x 600_8.24.png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888</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644273810"/>
                  </a:ext>
                </a:extLst>
              </a:tr>
              <a:tr h="69049">
                <a:tc>
                  <a:txBody>
                    <a:bodyPr/>
                    <a:lstStyle/>
                    <a:p>
                      <a:pPr algn="l" fontAlgn="b"/>
                      <a:r>
                        <a:rPr lang="en-US" sz="500" b="0" i="0" u="none" strike="noStrike">
                          <a:solidFill>
                            <a:srgbClr val="000000"/>
                          </a:solidFill>
                          <a:effectLst/>
                          <a:latin typeface="Calibri" panose="020F0502020204030204" pitchFamily="34" charset="0"/>
                        </a:rPr>
                        <a:t>Townsend Search RT_PWLE 320 x 250_8.24.png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76911338"/>
                  </a:ext>
                </a:extLst>
              </a:tr>
              <a:tr h="69049">
                <a:tc>
                  <a:txBody>
                    <a:bodyPr/>
                    <a:lstStyle/>
                    <a:p>
                      <a:pPr algn="l" fontAlgn="b"/>
                      <a:r>
                        <a:rPr lang="en-US" sz="500" b="0" i="0" u="none" strike="noStrike">
                          <a:solidFill>
                            <a:srgbClr val="000000"/>
                          </a:solidFill>
                          <a:effectLst/>
                          <a:latin typeface="Calibri" panose="020F0502020204030204" pitchFamily="34" charset="0"/>
                        </a:rPr>
                        <a:t>Townsend Search RT_PWLE 320 x 50_8.24.png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10273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0.10%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46528271"/>
                  </a:ext>
                </a:extLst>
              </a:tr>
              <a:tr h="69049">
                <a:tc>
                  <a:txBody>
                    <a:bodyPr/>
                    <a:lstStyle/>
                    <a:p>
                      <a:pPr algn="l" fontAlgn="b"/>
                      <a:r>
                        <a:rPr lang="en-US" sz="500" b="0" i="0" u="none" strike="noStrike">
                          <a:solidFill>
                            <a:srgbClr val="000000"/>
                          </a:solidFill>
                          <a:effectLst/>
                          <a:latin typeface="Calibri" panose="020F0502020204030204" pitchFamily="34" charset="0"/>
                        </a:rPr>
                        <a:t>Townsend Search RT_PWLE 728 x 90_8.24.png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3382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0.15%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37246757"/>
                  </a:ext>
                </a:extLst>
              </a:tr>
              <a:tr h="69049">
                <a:tc>
                  <a:txBody>
                    <a:bodyPr/>
                    <a:lstStyle/>
                    <a:p>
                      <a:pPr algn="l" fontAlgn="b"/>
                      <a:r>
                        <a:rPr lang="en-US" sz="500" b="0" i="0" u="none" strike="noStrike">
                          <a:solidFill>
                            <a:srgbClr val="000000"/>
                          </a:solidFill>
                          <a:effectLst/>
                          <a:latin typeface="Calibri" panose="020F0502020204030204" pitchFamily="34" charset="0"/>
                        </a:rPr>
                        <a:t>Townsend_PWLE 160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3906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0.03%</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72775689"/>
                  </a:ext>
                </a:extLst>
              </a:tr>
              <a:tr h="69049">
                <a:tc>
                  <a:txBody>
                    <a:bodyPr/>
                    <a:lstStyle/>
                    <a:p>
                      <a:pPr algn="l" fontAlgn="b"/>
                      <a:r>
                        <a:rPr lang="en-US" sz="500" b="0" i="0" u="none" strike="noStrike">
                          <a:solidFill>
                            <a:srgbClr val="000000"/>
                          </a:solidFill>
                          <a:effectLst/>
                          <a:latin typeface="Calibri" panose="020F0502020204030204" pitchFamily="34" charset="0"/>
                        </a:rPr>
                        <a:t>Townsend_PWLE 300 x 600_9.18.jpg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2634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0.04%</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707313"/>
                  </a:ext>
                </a:extLst>
              </a:tr>
              <a:tr h="69049">
                <a:tc>
                  <a:txBody>
                    <a:bodyPr/>
                    <a:lstStyle/>
                    <a:p>
                      <a:pPr algn="l" fontAlgn="b"/>
                      <a:r>
                        <a:rPr lang="en-US" sz="500" b="0" i="0" u="none" strike="noStrike">
                          <a:solidFill>
                            <a:srgbClr val="000000"/>
                          </a:solidFill>
                          <a:effectLst/>
                          <a:latin typeface="Calibri" panose="020F0502020204030204" pitchFamily="34" charset="0"/>
                        </a:rPr>
                        <a:t>Townsend_PWLE 320 x 250_9.18.jpg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66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0.00%</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137393719"/>
                  </a:ext>
                </a:extLst>
              </a:tr>
              <a:tr h="69049">
                <a:tc>
                  <a:txBody>
                    <a:bodyPr/>
                    <a:lstStyle/>
                    <a:p>
                      <a:pPr algn="l" fontAlgn="b"/>
                      <a:r>
                        <a:rPr lang="en-US" sz="500" b="0" i="0" u="none" strike="noStrike">
                          <a:solidFill>
                            <a:srgbClr val="000000"/>
                          </a:solidFill>
                          <a:effectLst/>
                          <a:latin typeface="Calibri" panose="020F0502020204030204" pitchFamily="34" charset="0"/>
                        </a:rPr>
                        <a:t>Townsend_PWLE 320 x 50_9.18.jpg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34125</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22</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0.06%</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1491140"/>
                  </a:ext>
                </a:extLst>
              </a:tr>
              <a:tr h="69049">
                <a:tc>
                  <a:txBody>
                    <a:bodyPr/>
                    <a:lstStyle/>
                    <a:p>
                      <a:pPr algn="l" fontAlgn="b"/>
                      <a:r>
                        <a:rPr lang="en-US" sz="500" b="0" i="0" u="none" strike="noStrike">
                          <a:solidFill>
                            <a:srgbClr val="000000"/>
                          </a:solidFill>
                          <a:effectLst/>
                          <a:latin typeface="Calibri" panose="020F0502020204030204" pitchFamily="34" charset="0"/>
                        </a:rPr>
                        <a:t>Townsend_PWLE 728 x 90_9.18.jpg</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11991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a:solidFill>
                            <a:srgbClr val="000000"/>
                          </a:solidFill>
                          <a:effectLst/>
                          <a:latin typeface="Calibri" panose="020F0502020204030204" pitchFamily="34" charset="0"/>
                        </a:rPr>
                        <a:t>11</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500" b="0" i="0" u="none" strike="noStrike" dirty="0">
                          <a:solidFill>
                            <a:srgbClr val="000000"/>
                          </a:solidFill>
                          <a:effectLst/>
                          <a:latin typeface="Calibri" panose="020F0502020204030204" pitchFamily="34" charset="0"/>
                        </a:rPr>
                        <a:t>0.09%</a:t>
                      </a:r>
                    </a:p>
                  </a:txBody>
                  <a:tcPr marL="3064" marR="3064" marT="306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09564095"/>
                  </a:ext>
                </a:extLst>
              </a:tr>
            </a:tbl>
          </a:graphicData>
        </a:graphic>
      </p:graphicFrame>
    </p:spTree>
    <p:extLst>
      <p:ext uri="{BB962C8B-B14F-4D97-AF65-F5344CB8AC3E}">
        <p14:creationId xmlns:p14="http://schemas.microsoft.com/office/powerpoint/2010/main" val="890482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a:t>
            </a:r>
            <a:r>
              <a:rPr lang="en-US" sz="3000" dirty="0">
                <a:solidFill>
                  <a:srgbClr val="333333">
                    <a:alpha val="100000"/>
                  </a:srgbClr>
                </a:solidFill>
                <a:latin typeface="Arial"/>
              </a:rPr>
              <a:t>SPANISH</a:t>
            </a:r>
            <a:r>
              <a:rPr lang="en-US" sz="3000" u="none" spc="0" dirty="0">
                <a:solidFill>
                  <a:srgbClr val="333333">
                    <a:alpha val="100000"/>
                  </a:srgbClr>
                </a:solidFill>
                <a:latin typeface="Arial"/>
              </a:rPr>
              <a:t>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0FC064A3-8724-4C53-AB9A-93E8363F73E9}"/>
              </a:ext>
            </a:extLst>
          </p:cNvPr>
          <p:cNvGraphicFramePr>
            <a:graphicFrameLocks noGrp="1"/>
          </p:cNvGraphicFramePr>
          <p:nvPr>
            <p:extLst>
              <p:ext uri="{D42A27DB-BD31-4B8C-83A1-F6EECF244321}">
                <p14:modId xmlns:p14="http://schemas.microsoft.com/office/powerpoint/2010/main" val="3260409976"/>
              </p:ext>
            </p:extLst>
          </p:nvPr>
        </p:nvGraphicFramePr>
        <p:xfrm>
          <a:off x="2286000" y="1371600"/>
          <a:ext cx="4648201" cy="5029200"/>
        </p:xfrm>
        <a:graphic>
          <a:graphicData uri="http://schemas.openxmlformats.org/drawingml/2006/table">
            <a:tbl>
              <a:tblPr/>
              <a:tblGrid>
                <a:gridCol w="2707243">
                  <a:extLst>
                    <a:ext uri="{9D8B030D-6E8A-4147-A177-3AD203B41FA5}">
                      <a16:colId xmlns:a16="http://schemas.microsoft.com/office/drawing/2014/main" val="549398881"/>
                    </a:ext>
                  </a:extLst>
                </a:gridCol>
                <a:gridCol w="860696">
                  <a:extLst>
                    <a:ext uri="{9D8B030D-6E8A-4147-A177-3AD203B41FA5}">
                      <a16:colId xmlns:a16="http://schemas.microsoft.com/office/drawing/2014/main" val="2708809640"/>
                    </a:ext>
                  </a:extLst>
                </a:gridCol>
                <a:gridCol w="579653">
                  <a:extLst>
                    <a:ext uri="{9D8B030D-6E8A-4147-A177-3AD203B41FA5}">
                      <a16:colId xmlns:a16="http://schemas.microsoft.com/office/drawing/2014/main" val="3131864286"/>
                    </a:ext>
                  </a:extLst>
                </a:gridCol>
                <a:gridCol w="500609">
                  <a:extLst>
                    <a:ext uri="{9D8B030D-6E8A-4147-A177-3AD203B41FA5}">
                      <a16:colId xmlns:a16="http://schemas.microsoft.com/office/drawing/2014/main" val="1734883052"/>
                    </a:ext>
                  </a:extLst>
                </a:gridCol>
              </a:tblGrid>
              <a:tr h="114300">
                <a:tc>
                  <a:txBody>
                    <a:bodyPr/>
                    <a:lstStyle/>
                    <a:p>
                      <a:pPr algn="l" fontAlgn="b"/>
                      <a:r>
                        <a:rPr lang="en-US" sz="700" b="1" i="0" u="none" strike="noStrike">
                          <a:solidFill>
                            <a:srgbClr val="FFFFFF"/>
                          </a:solidFill>
                          <a:effectLst/>
                          <a:latin typeface="Calibri" panose="020F0502020204030204" pitchFamily="34" charset="0"/>
                        </a:rPr>
                        <a:t>Creative Name</a:t>
                      </a:r>
                    </a:p>
                  </a:txBody>
                  <a:tcPr marL="4945" marR="4945" marT="494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Impressions</a:t>
                      </a:r>
                    </a:p>
                  </a:txBody>
                  <a:tcPr marL="4945" marR="4945" marT="494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Clicks</a:t>
                      </a:r>
                    </a:p>
                  </a:txBody>
                  <a:tcPr marL="4945" marR="4945" marT="494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CTR</a:t>
                      </a:r>
                    </a:p>
                  </a:txBody>
                  <a:tcPr marL="4945" marR="4945" marT="494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3022839011"/>
                  </a:ext>
                </a:extLst>
              </a:tr>
              <a:tr h="114300">
                <a:tc>
                  <a:txBody>
                    <a:bodyPr/>
                    <a:lstStyle/>
                    <a:p>
                      <a:pPr algn="l" fontAlgn="b"/>
                      <a:r>
                        <a:rPr lang="en-US" sz="700" b="0" i="0" u="none" strike="noStrike">
                          <a:solidFill>
                            <a:srgbClr val="000000"/>
                          </a:solidFill>
                          <a:effectLst/>
                          <a:latin typeface="Calibri" panose="020F0502020204030204" pitchFamily="34" charset="0"/>
                        </a:rPr>
                        <a:t>Bourne Community Leaders_KOL 160 x 600_10.5.jpg_Spanish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3485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793389431"/>
                  </a:ext>
                </a:extLst>
              </a:tr>
              <a:tr h="114300">
                <a:tc>
                  <a:txBody>
                    <a:bodyPr/>
                    <a:lstStyle/>
                    <a:p>
                      <a:pPr algn="l" fontAlgn="b"/>
                      <a:r>
                        <a:rPr lang="en-US" sz="700" b="0" i="0" u="none" strike="noStrike">
                          <a:solidFill>
                            <a:srgbClr val="000000"/>
                          </a:solidFill>
                          <a:effectLst/>
                          <a:latin typeface="Calibri" panose="020F0502020204030204" pitchFamily="34" charset="0"/>
                        </a:rPr>
                        <a:t>Bourne Community Leaders_KOL 300 x 600_10.5.jpg_Spanish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3044</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0.16%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981595832"/>
                  </a:ext>
                </a:extLst>
              </a:tr>
              <a:tr h="114300">
                <a:tc>
                  <a:txBody>
                    <a:bodyPr/>
                    <a:lstStyle/>
                    <a:p>
                      <a:pPr algn="l" fontAlgn="b"/>
                      <a:r>
                        <a:rPr lang="en-US" sz="700" b="0" i="0" u="none" strike="noStrike">
                          <a:solidFill>
                            <a:srgbClr val="000000"/>
                          </a:solidFill>
                          <a:effectLst/>
                          <a:latin typeface="Calibri" panose="020F0502020204030204" pitchFamily="34" charset="0"/>
                        </a:rPr>
                        <a:t>Bourne Community Leaders_KOL 320 x 250_10.5.jpg_Spanish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196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608942110"/>
                  </a:ext>
                </a:extLst>
              </a:tr>
              <a:tr h="114300">
                <a:tc>
                  <a:txBody>
                    <a:bodyPr/>
                    <a:lstStyle/>
                    <a:p>
                      <a:pPr algn="l" fontAlgn="b"/>
                      <a:r>
                        <a:rPr lang="en-US" sz="700" b="0" i="0" u="none" strike="noStrike">
                          <a:solidFill>
                            <a:srgbClr val="000000"/>
                          </a:solidFill>
                          <a:effectLst/>
                          <a:latin typeface="Calibri" panose="020F0502020204030204" pitchFamily="34" charset="0"/>
                        </a:rPr>
                        <a:t>Bourne Community Leaders_KOL 320 x 50_10.5.jpg_Spanish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14241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556587179"/>
                  </a:ext>
                </a:extLst>
              </a:tr>
              <a:tr h="114300">
                <a:tc>
                  <a:txBody>
                    <a:bodyPr/>
                    <a:lstStyle/>
                    <a:p>
                      <a:pPr algn="l" fontAlgn="b"/>
                      <a:r>
                        <a:rPr lang="en-US" sz="700" b="0" i="0" u="none" strike="noStrike">
                          <a:solidFill>
                            <a:srgbClr val="000000"/>
                          </a:solidFill>
                          <a:effectLst/>
                          <a:latin typeface="Calibri" panose="020F0502020204030204" pitchFamily="34" charset="0"/>
                        </a:rPr>
                        <a:t>Bourne Community Leaders_KOL 728 x 90_10.5.jpg_Spanish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9969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179398734"/>
                  </a:ext>
                </a:extLst>
              </a:tr>
              <a:tr h="114300">
                <a:tc>
                  <a:txBody>
                    <a:bodyPr/>
                    <a:lstStyle/>
                    <a:p>
                      <a:pPr algn="l" fontAlgn="b"/>
                      <a:r>
                        <a:rPr lang="en-US" sz="700" b="0" i="0" u="none" strike="noStrike">
                          <a:solidFill>
                            <a:srgbClr val="000000"/>
                          </a:solidFill>
                          <a:effectLst/>
                          <a:latin typeface="Calibri" panose="020F0502020204030204" pitchFamily="34" charset="0"/>
                        </a:rPr>
                        <a:t>Bourne_Naloxone Ads_Spanish__160 x 600.png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316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0.32%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140613746"/>
                  </a:ext>
                </a:extLst>
              </a:tr>
              <a:tr h="114300">
                <a:tc>
                  <a:txBody>
                    <a:bodyPr/>
                    <a:lstStyle/>
                    <a:p>
                      <a:pPr algn="l" fontAlgn="b"/>
                      <a:r>
                        <a:rPr lang="en-US" sz="700" b="0" i="0" u="none" strike="noStrike">
                          <a:solidFill>
                            <a:srgbClr val="000000"/>
                          </a:solidFill>
                          <a:effectLst/>
                          <a:latin typeface="Calibri" panose="020F0502020204030204" pitchFamily="34" charset="0"/>
                        </a:rPr>
                        <a:t>Bourne_Naloxone Ads_Spanish__300 x 250.png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3931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316039877"/>
                  </a:ext>
                </a:extLst>
              </a:tr>
              <a:tr h="114300">
                <a:tc>
                  <a:txBody>
                    <a:bodyPr/>
                    <a:lstStyle/>
                    <a:p>
                      <a:pPr algn="l" fontAlgn="b"/>
                      <a:r>
                        <a:rPr lang="en-US" sz="700" b="0" i="0" u="none" strike="noStrike">
                          <a:solidFill>
                            <a:srgbClr val="000000"/>
                          </a:solidFill>
                          <a:effectLst/>
                          <a:latin typeface="Calibri" panose="020F0502020204030204" pitchFamily="34" charset="0"/>
                        </a:rPr>
                        <a:t>Bourne_Naloxone Ads_Spanish__300 x 600.png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237</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742281845"/>
                  </a:ext>
                </a:extLst>
              </a:tr>
              <a:tr h="114300">
                <a:tc>
                  <a:txBody>
                    <a:bodyPr/>
                    <a:lstStyle/>
                    <a:p>
                      <a:pPr algn="l" fontAlgn="b"/>
                      <a:r>
                        <a:rPr lang="en-US" sz="700" b="0" i="0" u="none" strike="noStrike">
                          <a:solidFill>
                            <a:srgbClr val="000000"/>
                          </a:solidFill>
                          <a:effectLst/>
                          <a:latin typeface="Calibri" panose="020F0502020204030204" pitchFamily="34" charset="0"/>
                        </a:rPr>
                        <a:t>Bourne_Naloxone Ads_Spanish__320 x 50.png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3176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219087185"/>
                  </a:ext>
                </a:extLst>
              </a:tr>
              <a:tr h="114300">
                <a:tc>
                  <a:txBody>
                    <a:bodyPr/>
                    <a:lstStyle/>
                    <a:p>
                      <a:pPr algn="l" fontAlgn="b"/>
                      <a:r>
                        <a:rPr lang="en-US" sz="700" b="0" i="0" u="none" strike="noStrike">
                          <a:solidFill>
                            <a:srgbClr val="000000"/>
                          </a:solidFill>
                          <a:effectLst/>
                          <a:latin typeface="Calibri" panose="020F0502020204030204" pitchFamily="34" charset="0"/>
                        </a:rPr>
                        <a:t>Bourne_PWLE 160 x 600_10.5_Spanish.jpg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2148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0.14%</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015705473"/>
                  </a:ext>
                </a:extLst>
              </a:tr>
              <a:tr h="114300">
                <a:tc>
                  <a:txBody>
                    <a:bodyPr/>
                    <a:lstStyle/>
                    <a:p>
                      <a:pPr algn="l" fontAlgn="b"/>
                      <a:r>
                        <a:rPr lang="en-US" sz="700" b="0" i="0" u="none" strike="noStrike">
                          <a:solidFill>
                            <a:srgbClr val="000000"/>
                          </a:solidFill>
                          <a:effectLst/>
                          <a:latin typeface="Calibri" panose="020F0502020204030204" pitchFamily="34" charset="0"/>
                        </a:rPr>
                        <a:t>Bourne_PWLE 300 x 600_10.5_Spanish.jpg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1845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529903657"/>
                  </a:ext>
                </a:extLst>
              </a:tr>
              <a:tr h="114300">
                <a:tc>
                  <a:txBody>
                    <a:bodyPr/>
                    <a:lstStyle/>
                    <a:p>
                      <a:pPr algn="l" fontAlgn="b"/>
                      <a:r>
                        <a:rPr lang="en-US" sz="700" b="0" i="0" u="none" strike="noStrike">
                          <a:solidFill>
                            <a:srgbClr val="000000"/>
                          </a:solidFill>
                          <a:effectLst/>
                          <a:latin typeface="Calibri" panose="020F0502020204030204" pitchFamily="34" charset="0"/>
                        </a:rPr>
                        <a:t>Bourne_PWLE 320 x 250_10.5_Spanish.jpg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590713501"/>
                  </a:ext>
                </a:extLst>
              </a:tr>
              <a:tr h="114300">
                <a:tc>
                  <a:txBody>
                    <a:bodyPr/>
                    <a:lstStyle/>
                    <a:p>
                      <a:pPr algn="l" fontAlgn="b"/>
                      <a:r>
                        <a:rPr lang="en-US" sz="700" b="0" i="0" u="none" strike="noStrike">
                          <a:solidFill>
                            <a:srgbClr val="000000"/>
                          </a:solidFill>
                          <a:effectLst/>
                          <a:latin typeface="Calibri" panose="020F0502020204030204" pitchFamily="34" charset="0"/>
                        </a:rPr>
                        <a:t>Bourne_PWLE 320 x 50_10.5_Spanish.jpg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19416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22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0.11%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09087225"/>
                  </a:ext>
                </a:extLst>
              </a:tr>
              <a:tr h="114300">
                <a:tc>
                  <a:txBody>
                    <a:bodyPr/>
                    <a:lstStyle/>
                    <a:p>
                      <a:pPr algn="l" fontAlgn="b"/>
                      <a:r>
                        <a:rPr lang="en-US" sz="700" b="0" i="0" u="none" strike="noStrike">
                          <a:solidFill>
                            <a:srgbClr val="000000"/>
                          </a:solidFill>
                          <a:effectLst/>
                          <a:latin typeface="Calibri" panose="020F0502020204030204" pitchFamily="34" charset="0"/>
                        </a:rPr>
                        <a:t>Bourne_PWLE 728 x 90_10.5_Spanish.jpg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10024</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0.18%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478669777"/>
                  </a:ext>
                </a:extLst>
              </a:tr>
              <a:tr h="114300">
                <a:tc>
                  <a:txBody>
                    <a:bodyPr/>
                    <a:lstStyle/>
                    <a:p>
                      <a:pPr algn="l" fontAlgn="b"/>
                      <a:r>
                        <a:rPr lang="en-US" sz="700" b="0" i="0" u="none" strike="noStrike">
                          <a:solidFill>
                            <a:srgbClr val="000000"/>
                          </a:solidFill>
                          <a:effectLst/>
                          <a:latin typeface="Calibri" panose="020F0502020204030204" pitchFamily="34" charset="0"/>
                        </a:rPr>
                        <a:t>Brockton Community Leaders_KOL 160 x 600_10.5.jpg_Spanish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7271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23572105"/>
                  </a:ext>
                </a:extLst>
              </a:tr>
              <a:tr h="114300">
                <a:tc>
                  <a:txBody>
                    <a:bodyPr/>
                    <a:lstStyle/>
                    <a:p>
                      <a:pPr algn="l" fontAlgn="b"/>
                      <a:r>
                        <a:rPr lang="en-US" sz="700" b="0" i="0" u="none" strike="noStrike">
                          <a:solidFill>
                            <a:srgbClr val="000000"/>
                          </a:solidFill>
                          <a:effectLst/>
                          <a:latin typeface="Calibri" panose="020F0502020204030204" pitchFamily="34" charset="0"/>
                        </a:rPr>
                        <a:t>Brockton Community Leaders_KOL 300 x 600_10.5.jpg_Spanish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5757</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87092084"/>
                  </a:ext>
                </a:extLst>
              </a:tr>
              <a:tr h="114300">
                <a:tc>
                  <a:txBody>
                    <a:bodyPr/>
                    <a:lstStyle/>
                    <a:p>
                      <a:pPr algn="l" fontAlgn="b"/>
                      <a:r>
                        <a:rPr lang="en-US" sz="700" b="0" i="0" u="none" strike="noStrike">
                          <a:solidFill>
                            <a:srgbClr val="000000"/>
                          </a:solidFill>
                          <a:effectLst/>
                          <a:latin typeface="Calibri" panose="020F0502020204030204" pitchFamily="34" charset="0"/>
                        </a:rPr>
                        <a:t>Brockton Community Leaders_KOL 320 x 250_10.5.jpg_Spanish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1365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62377612"/>
                  </a:ext>
                </a:extLst>
              </a:tr>
              <a:tr h="114300">
                <a:tc>
                  <a:txBody>
                    <a:bodyPr/>
                    <a:lstStyle/>
                    <a:p>
                      <a:pPr algn="l" fontAlgn="b"/>
                      <a:r>
                        <a:rPr lang="en-US" sz="700" b="0" i="0" u="none" strike="noStrike">
                          <a:solidFill>
                            <a:srgbClr val="000000"/>
                          </a:solidFill>
                          <a:effectLst/>
                          <a:latin typeface="Calibri" panose="020F0502020204030204" pitchFamily="34" charset="0"/>
                        </a:rPr>
                        <a:t>Brockton Community Leaders_KOL 320 x 50_10.5.jpg_Spanish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52485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764439273"/>
                  </a:ext>
                </a:extLst>
              </a:tr>
              <a:tr h="114300">
                <a:tc>
                  <a:txBody>
                    <a:bodyPr/>
                    <a:lstStyle/>
                    <a:p>
                      <a:pPr algn="l" fontAlgn="b"/>
                      <a:r>
                        <a:rPr lang="en-US" sz="700" b="0" i="0" u="none" strike="noStrike">
                          <a:solidFill>
                            <a:srgbClr val="000000"/>
                          </a:solidFill>
                          <a:effectLst/>
                          <a:latin typeface="Calibri" panose="020F0502020204030204" pitchFamily="34" charset="0"/>
                        </a:rPr>
                        <a:t>Brockton Community Leaders_KOL 728 x 90_10.5.jpg_Spanish</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32995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dirty="0">
                          <a:solidFill>
                            <a:srgbClr val="000000"/>
                          </a:solidFill>
                          <a:effectLst/>
                          <a:latin typeface="Calibri" panose="020F0502020204030204" pitchFamily="34" charset="0"/>
                        </a:rPr>
                        <a:t>0.02%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80869566"/>
                  </a:ext>
                </a:extLst>
              </a:tr>
              <a:tr h="114300">
                <a:tc>
                  <a:txBody>
                    <a:bodyPr/>
                    <a:lstStyle/>
                    <a:p>
                      <a:pPr algn="l" fontAlgn="b"/>
                      <a:r>
                        <a:rPr lang="en-US" sz="700" b="0" i="0" u="none" strike="noStrike">
                          <a:solidFill>
                            <a:srgbClr val="000000"/>
                          </a:solidFill>
                          <a:effectLst/>
                          <a:latin typeface="Calibri" panose="020F0502020204030204" pitchFamily="34" charset="0"/>
                        </a:rPr>
                        <a:t>Brockton_Naloxone Ads_Spanish__160 x 600.png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48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2700802"/>
                  </a:ext>
                </a:extLst>
              </a:tr>
              <a:tr h="114300">
                <a:tc>
                  <a:txBody>
                    <a:bodyPr/>
                    <a:lstStyle/>
                    <a:p>
                      <a:pPr algn="l" fontAlgn="b"/>
                      <a:r>
                        <a:rPr lang="en-US" sz="700" b="0" i="0" u="none" strike="noStrike">
                          <a:solidFill>
                            <a:srgbClr val="000000"/>
                          </a:solidFill>
                          <a:effectLst/>
                          <a:latin typeface="Calibri" panose="020F0502020204030204" pitchFamily="34" charset="0"/>
                        </a:rPr>
                        <a:t>Brockton_Naloxone Ads_Spanish__300 x 250.png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869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988559778"/>
                  </a:ext>
                </a:extLst>
              </a:tr>
              <a:tr h="114300">
                <a:tc>
                  <a:txBody>
                    <a:bodyPr/>
                    <a:lstStyle/>
                    <a:p>
                      <a:pPr algn="l" fontAlgn="b"/>
                      <a:r>
                        <a:rPr lang="en-US" sz="700" b="0" i="0" u="none" strike="noStrike">
                          <a:solidFill>
                            <a:srgbClr val="000000"/>
                          </a:solidFill>
                          <a:effectLst/>
                          <a:latin typeface="Calibri" panose="020F0502020204030204" pitchFamily="34" charset="0"/>
                        </a:rPr>
                        <a:t>Brockton_Naloxone Ads_Spanish__300 x 600.png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dirty="0">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35718924"/>
                  </a:ext>
                </a:extLst>
              </a:tr>
              <a:tr h="114300">
                <a:tc>
                  <a:txBody>
                    <a:bodyPr/>
                    <a:lstStyle/>
                    <a:p>
                      <a:pPr algn="l" fontAlgn="b"/>
                      <a:r>
                        <a:rPr lang="en-US" sz="700" b="0" i="0" u="none" strike="noStrike">
                          <a:solidFill>
                            <a:srgbClr val="000000"/>
                          </a:solidFill>
                          <a:effectLst/>
                          <a:latin typeface="Calibri" panose="020F0502020204030204" pitchFamily="34" charset="0"/>
                        </a:rPr>
                        <a:t>Brockton_Naloxone Ads_Spanish__320 x 50.png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769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0.26%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45404888"/>
                  </a:ext>
                </a:extLst>
              </a:tr>
              <a:tr h="114300">
                <a:tc>
                  <a:txBody>
                    <a:bodyPr/>
                    <a:lstStyle/>
                    <a:p>
                      <a:pPr algn="l" fontAlgn="b"/>
                      <a:r>
                        <a:rPr lang="en-US" sz="700" b="0" i="0" u="none" strike="noStrike">
                          <a:solidFill>
                            <a:srgbClr val="000000"/>
                          </a:solidFill>
                          <a:effectLst/>
                          <a:latin typeface="Calibri" panose="020F0502020204030204" pitchFamily="34" charset="0"/>
                        </a:rPr>
                        <a:t>Brockton_Naloxone Ads_Spanish__728 x 90.png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283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16749872"/>
                  </a:ext>
                </a:extLst>
              </a:tr>
              <a:tr h="114300">
                <a:tc>
                  <a:txBody>
                    <a:bodyPr/>
                    <a:lstStyle/>
                    <a:p>
                      <a:pPr algn="l" fontAlgn="b"/>
                      <a:r>
                        <a:rPr lang="en-US" sz="700" b="0" i="0" u="none" strike="noStrike">
                          <a:solidFill>
                            <a:srgbClr val="000000"/>
                          </a:solidFill>
                          <a:effectLst/>
                          <a:latin typeface="Calibri" panose="020F0502020204030204" pitchFamily="34" charset="0"/>
                        </a:rPr>
                        <a:t>Brockton_PWLE 160 x 600_10.5_Spanish.jpg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2213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4</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0.18%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556997750"/>
                  </a:ext>
                </a:extLst>
              </a:tr>
              <a:tr h="114300">
                <a:tc>
                  <a:txBody>
                    <a:bodyPr/>
                    <a:lstStyle/>
                    <a:p>
                      <a:pPr algn="l" fontAlgn="b"/>
                      <a:r>
                        <a:rPr lang="en-US" sz="700" b="0" i="0" u="none" strike="noStrike">
                          <a:solidFill>
                            <a:srgbClr val="000000"/>
                          </a:solidFill>
                          <a:effectLst/>
                          <a:latin typeface="Calibri" panose="020F0502020204030204" pitchFamily="34" charset="0"/>
                        </a:rPr>
                        <a:t>Brockton_PWLE 300 x 600_10.5_Spanish.jpg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1602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0.19%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406775856"/>
                  </a:ext>
                </a:extLst>
              </a:tr>
              <a:tr h="114300">
                <a:tc>
                  <a:txBody>
                    <a:bodyPr/>
                    <a:lstStyle/>
                    <a:p>
                      <a:pPr algn="l" fontAlgn="b"/>
                      <a:r>
                        <a:rPr lang="en-US" sz="700" b="0" i="0" u="none" strike="noStrike">
                          <a:solidFill>
                            <a:srgbClr val="000000"/>
                          </a:solidFill>
                          <a:effectLst/>
                          <a:latin typeface="Calibri" panose="020F0502020204030204" pitchFamily="34" charset="0"/>
                        </a:rPr>
                        <a:t>Brockton_PWLE 320 x 250_10.5_Spanish.jpg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3.23%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559534206"/>
                  </a:ext>
                </a:extLst>
              </a:tr>
              <a:tr h="114300">
                <a:tc>
                  <a:txBody>
                    <a:bodyPr/>
                    <a:lstStyle/>
                    <a:p>
                      <a:pPr algn="l" fontAlgn="b"/>
                      <a:r>
                        <a:rPr lang="en-US" sz="700" b="0" i="0" u="none" strike="noStrike">
                          <a:solidFill>
                            <a:srgbClr val="000000"/>
                          </a:solidFill>
                          <a:effectLst/>
                          <a:latin typeface="Calibri" panose="020F0502020204030204" pitchFamily="34" charset="0"/>
                        </a:rPr>
                        <a:t>Brockton_PWLE 320 x 50_10.5_Spanish.jpg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27553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37</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0.13%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786935708"/>
                  </a:ext>
                </a:extLst>
              </a:tr>
              <a:tr h="114300">
                <a:tc>
                  <a:txBody>
                    <a:bodyPr/>
                    <a:lstStyle/>
                    <a:p>
                      <a:pPr algn="l" fontAlgn="b"/>
                      <a:r>
                        <a:rPr lang="en-US" sz="700" b="0" i="0" u="none" strike="noStrike">
                          <a:solidFill>
                            <a:srgbClr val="000000"/>
                          </a:solidFill>
                          <a:effectLst/>
                          <a:latin typeface="Calibri" panose="020F0502020204030204" pitchFamily="34" charset="0"/>
                        </a:rPr>
                        <a:t>Brockton_PWLE 728 x 90_10.5_Spanish.jpg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11107</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0.14%</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72440580"/>
                  </a:ext>
                </a:extLst>
              </a:tr>
              <a:tr h="114300">
                <a:tc>
                  <a:txBody>
                    <a:bodyPr/>
                    <a:lstStyle/>
                    <a:p>
                      <a:pPr algn="l" fontAlgn="b"/>
                      <a:r>
                        <a:rPr lang="en-US" sz="700" b="0" i="0" u="none" strike="noStrike">
                          <a:solidFill>
                            <a:srgbClr val="000000"/>
                          </a:solidFill>
                          <a:effectLst/>
                          <a:latin typeface="Calibri" panose="020F0502020204030204" pitchFamily="34" charset="0"/>
                        </a:rPr>
                        <a:t>Gloucester Community Leaders_KOL 160 x 600_10.6_Spanish.jpg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5954</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52242800"/>
                  </a:ext>
                </a:extLst>
              </a:tr>
              <a:tr h="114300">
                <a:tc>
                  <a:txBody>
                    <a:bodyPr/>
                    <a:lstStyle/>
                    <a:p>
                      <a:pPr algn="l" fontAlgn="b"/>
                      <a:r>
                        <a:rPr lang="en-US" sz="700" b="0" i="0" u="none" strike="noStrike">
                          <a:solidFill>
                            <a:srgbClr val="000000"/>
                          </a:solidFill>
                          <a:effectLst/>
                          <a:latin typeface="Calibri" panose="020F0502020204030204" pitchFamily="34" charset="0"/>
                        </a:rPr>
                        <a:t>Gloucester Community Leaders_KOL 300 x 600_10.6_Spanish.jpg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6299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4</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68950021"/>
                  </a:ext>
                </a:extLst>
              </a:tr>
              <a:tr h="114300">
                <a:tc>
                  <a:txBody>
                    <a:bodyPr/>
                    <a:lstStyle/>
                    <a:p>
                      <a:pPr algn="l" fontAlgn="b"/>
                      <a:r>
                        <a:rPr lang="en-US" sz="700" b="0" i="0" u="none" strike="noStrike">
                          <a:solidFill>
                            <a:srgbClr val="000000"/>
                          </a:solidFill>
                          <a:effectLst/>
                          <a:latin typeface="Calibri" panose="020F0502020204030204" pitchFamily="34" charset="0"/>
                        </a:rPr>
                        <a:t>Gloucester Community Leaders_KOL 320 x 250_10.6_Spanish.jpg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453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77714182"/>
                  </a:ext>
                </a:extLst>
              </a:tr>
              <a:tr h="114300">
                <a:tc>
                  <a:txBody>
                    <a:bodyPr/>
                    <a:lstStyle/>
                    <a:p>
                      <a:pPr algn="l" fontAlgn="b"/>
                      <a:r>
                        <a:rPr lang="en-US" sz="700" b="0" i="0" u="none" strike="noStrike">
                          <a:solidFill>
                            <a:srgbClr val="000000"/>
                          </a:solidFill>
                          <a:effectLst/>
                          <a:latin typeface="Calibri" panose="020F0502020204030204" pitchFamily="34" charset="0"/>
                        </a:rPr>
                        <a:t>Gloucester Community Leaders_KOL 320 x 50_10.6_Spanish.jpg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28131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24</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9666899"/>
                  </a:ext>
                </a:extLst>
              </a:tr>
              <a:tr h="114300">
                <a:tc>
                  <a:txBody>
                    <a:bodyPr/>
                    <a:lstStyle/>
                    <a:p>
                      <a:pPr algn="l" fontAlgn="b"/>
                      <a:r>
                        <a:rPr lang="en-US" sz="700" b="0" i="0" u="none" strike="noStrike">
                          <a:solidFill>
                            <a:srgbClr val="000000"/>
                          </a:solidFill>
                          <a:effectLst/>
                          <a:latin typeface="Calibri" panose="020F0502020204030204" pitchFamily="34" charset="0"/>
                        </a:rPr>
                        <a:t>Gloucester Community Leaders_KOL 728 x 90_10.6_Spanish.jpg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20651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424554921"/>
                  </a:ext>
                </a:extLst>
              </a:tr>
              <a:tr h="114300">
                <a:tc>
                  <a:txBody>
                    <a:bodyPr/>
                    <a:lstStyle/>
                    <a:p>
                      <a:pPr algn="l" fontAlgn="b"/>
                      <a:r>
                        <a:rPr lang="en-US" sz="700" b="0" i="0" u="none" strike="noStrike">
                          <a:solidFill>
                            <a:srgbClr val="000000"/>
                          </a:solidFill>
                          <a:effectLst/>
                          <a:latin typeface="Calibri" panose="020F0502020204030204" pitchFamily="34" charset="0"/>
                        </a:rPr>
                        <a:t>Gloucester_Naloxone Ads _Spanish__300 x 250.png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636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716425476"/>
                  </a:ext>
                </a:extLst>
              </a:tr>
              <a:tr h="114300">
                <a:tc>
                  <a:txBody>
                    <a:bodyPr/>
                    <a:lstStyle/>
                    <a:p>
                      <a:pPr algn="l" fontAlgn="b"/>
                      <a:r>
                        <a:rPr lang="en-US" sz="700" b="0" i="0" u="none" strike="noStrike">
                          <a:solidFill>
                            <a:srgbClr val="000000"/>
                          </a:solidFill>
                          <a:effectLst/>
                          <a:latin typeface="Calibri" panose="020F0502020204030204" pitchFamily="34" charset="0"/>
                        </a:rPr>
                        <a:t>Gloucester_Naloxone Ads _Spanish__300 x 600.png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43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421807949"/>
                  </a:ext>
                </a:extLst>
              </a:tr>
              <a:tr h="114300">
                <a:tc>
                  <a:txBody>
                    <a:bodyPr/>
                    <a:lstStyle/>
                    <a:p>
                      <a:pPr algn="l" fontAlgn="b"/>
                      <a:r>
                        <a:rPr lang="en-US" sz="700" b="0" i="0" u="none" strike="noStrike">
                          <a:solidFill>
                            <a:srgbClr val="000000"/>
                          </a:solidFill>
                          <a:effectLst/>
                          <a:latin typeface="Calibri" panose="020F0502020204030204" pitchFamily="34" charset="0"/>
                        </a:rPr>
                        <a:t>Gloucester_Naloxone Ads _Spanish__320 x 50.png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569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090805663"/>
                  </a:ext>
                </a:extLst>
              </a:tr>
              <a:tr h="114300">
                <a:tc>
                  <a:txBody>
                    <a:bodyPr/>
                    <a:lstStyle/>
                    <a:p>
                      <a:pPr algn="l" fontAlgn="b"/>
                      <a:r>
                        <a:rPr lang="en-US" sz="700" b="0" i="0" u="none" strike="noStrike">
                          <a:solidFill>
                            <a:srgbClr val="000000"/>
                          </a:solidFill>
                          <a:effectLst/>
                          <a:latin typeface="Calibri" panose="020F0502020204030204" pitchFamily="34" charset="0"/>
                        </a:rPr>
                        <a:t>Gloucester_Naloxone Ads _Spanish__728 x 90.png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350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0.29%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226544050"/>
                  </a:ext>
                </a:extLst>
              </a:tr>
              <a:tr h="114300">
                <a:tc>
                  <a:txBody>
                    <a:bodyPr/>
                    <a:lstStyle/>
                    <a:p>
                      <a:pPr algn="l" fontAlgn="b"/>
                      <a:r>
                        <a:rPr lang="en-US" sz="700" b="0" i="0" u="none" strike="noStrike">
                          <a:solidFill>
                            <a:srgbClr val="000000"/>
                          </a:solidFill>
                          <a:effectLst/>
                          <a:latin typeface="Calibri" panose="020F0502020204030204" pitchFamily="34" charset="0"/>
                        </a:rPr>
                        <a:t>Gloucester_PWLE 160 x 600_10.6_Spanish.jpg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1919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744374187"/>
                  </a:ext>
                </a:extLst>
              </a:tr>
              <a:tr h="114300">
                <a:tc>
                  <a:txBody>
                    <a:bodyPr/>
                    <a:lstStyle/>
                    <a:p>
                      <a:pPr algn="l" fontAlgn="b"/>
                      <a:r>
                        <a:rPr lang="en-US" sz="700" b="0" i="0" u="none" strike="noStrike">
                          <a:solidFill>
                            <a:srgbClr val="000000"/>
                          </a:solidFill>
                          <a:effectLst/>
                          <a:latin typeface="Calibri" panose="020F0502020204030204" pitchFamily="34" charset="0"/>
                        </a:rPr>
                        <a:t>Gloucester_PWLE 300 x 600_10.6_Spanish.jpg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1512</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5</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0.33%</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86813899"/>
                  </a:ext>
                </a:extLst>
              </a:tr>
              <a:tr h="114300">
                <a:tc>
                  <a:txBody>
                    <a:bodyPr/>
                    <a:lstStyle/>
                    <a:p>
                      <a:pPr algn="l" fontAlgn="b"/>
                      <a:r>
                        <a:rPr lang="en-US" sz="700" b="0" i="0" u="none" strike="noStrike">
                          <a:solidFill>
                            <a:srgbClr val="000000"/>
                          </a:solidFill>
                          <a:effectLst/>
                          <a:latin typeface="Calibri" panose="020F0502020204030204" pitchFamily="34" charset="0"/>
                        </a:rPr>
                        <a:t>Gloucester_PWLE 320 x 250_10.6_Spanish.jpg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66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976646913"/>
                  </a:ext>
                </a:extLst>
              </a:tr>
              <a:tr h="114300">
                <a:tc>
                  <a:txBody>
                    <a:bodyPr/>
                    <a:lstStyle/>
                    <a:p>
                      <a:pPr algn="l" fontAlgn="b"/>
                      <a:r>
                        <a:rPr lang="en-US" sz="700" b="0" i="0" u="none" strike="noStrike">
                          <a:solidFill>
                            <a:srgbClr val="000000"/>
                          </a:solidFill>
                          <a:effectLst/>
                          <a:latin typeface="Calibri" panose="020F0502020204030204" pitchFamily="34" charset="0"/>
                        </a:rPr>
                        <a:t>Gloucester_PWLE 320 x 50_10.6_Spanish.jpg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24381</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38</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0.16%</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57837946"/>
                  </a:ext>
                </a:extLst>
              </a:tr>
              <a:tr h="114300">
                <a:tc>
                  <a:txBody>
                    <a:bodyPr/>
                    <a:lstStyle/>
                    <a:p>
                      <a:pPr algn="l" fontAlgn="b"/>
                      <a:r>
                        <a:rPr lang="en-US" sz="700" b="0" i="0" u="none" strike="noStrike">
                          <a:solidFill>
                            <a:srgbClr val="000000"/>
                          </a:solidFill>
                          <a:effectLst/>
                          <a:latin typeface="Calibri" panose="020F0502020204030204" pitchFamily="34" charset="0"/>
                        </a:rPr>
                        <a:t>Gloucester_PWLE 728 x 90_10.6_Spanish.jpg</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10409</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a:solidFill>
                            <a:srgbClr val="000000"/>
                          </a:solidFill>
                          <a:effectLst/>
                          <a:latin typeface="Calibri" panose="020F0502020204030204" pitchFamily="34" charset="0"/>
                        </a:rPr>
                        <a:t>10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700" b="0" i="0" u="none" strike="noStrike" dirty="0">
                          <a:solidFill>
                            <a:srgbClr val="000000"/>
                          </a:solidFill>
                          <a:effectLst/>
                          <a:latin typeface="Calibri" panose="020F0502020204030204" pitchFamily="34" charset="0"/>
                        </a:rPr>
                        <a:t>0.10%</a:t>
                      </a:r>
                    </a:p>
                  </a:txBody>
                  <a:tcPr marL="4945" marR="4945" marT="494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594884882"/>
                  </a:ext>
                </a:extLst>
              </a:tr>
            </a:tbl>
          </a:graphicData>
        </a:graphic>
      </p:graphicFrame>
    </p:spTree>
    <p:extLst>
      <p:ext uri="{BB962C8B-B14F-4D97-AF65-F5344CB8AC3E}">
        <p14:creationId xmlns:p14="http://schemas.microsoft.com/office/powerpoint/2010/main" val="3904392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a:t>
            </a:r>
            <a:r>
              <a:rPr lang="en-US" sz="3000" dirty="0">
                <a:solidFill>
                  <a:srgbClr val="333333">
                    <a:alpha val="100000"/>
                  </a:srgbClr>
                </a:solidFill>
                <a:latin typeface="Arial"/>
              </a:rPr>
              <a:t>SPANISH</a:t>
            </a:r>
            <a:r>
              <a:rPr lang="en-US" sz="3000" u="none" spc="0" dirty="0">
                <a:solidFill>
                  <a:srgbClr val="333333">
                    <a:alpha val="100000"/>
                  </a:srgbClr>
                </a:solidFill>
                <a:latin typeface="Arial"/>
              </a:rPr>
              <a:t>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ED126B6B-4371-4F6D-8020-B362A62B918A}"/>
              </a:ext>
            </a:extLst>
          </p:cNvPr>
          <p:cNvGraphicFramePr>
            <a:graphicFrameLocks noGrp="1"/>
          </p:cNvGraphicFramePr>
          <p:nvPr>
            <p:extLst>
              <p:ext uri="{D42A27DB-BD31-4B8C-83A1-F6EECF244321}">
                <p14:modId xmlns:p14="http://schemas.microsoft.com/office/powerpoint/2010/main" val="888569553"/>
              </p:ext>
            </p:extLst>
          </p:nvPr>
        </p:nvGraphicFramePr>
        <p:xfrm>
          <a:off x="2286000" y="1447800"/>
          <a:ext cx="4876800" cy="5124860"/>
        </p:xfrm>
        <a:graphic>
          <a:graphicData uri="http://schemas.openxmlformats.org/drawingml/2006/table">
            <a:tbl>
              <a:tblPr/>
              <a:tblGrid>
                <a:gridCol w="2840385">
                  <a:extLst>
                    <a:ext uri="{9D8B030D-6E8A-4147-A177-3AD203B41FA5}">
                      <a16:colId xmlns:a16="http://schemas.microsoft.com/office/drawing/2014/main" val="789252606"/>
                    </a:ext>
                  </a:extLst>
                </a:gridCol>
                <a:gridCol w="903025">
                  <a:extLst>
                    <a:ext uri="{9D8B030D-6E8A-4147-A177-3AD203B41FA5}">
                      <a16:colId xmlns:a16="http://schemas.microsoft.com/office/drawing/2014/main" val="968472054"/>
                    </a:ext>
                  </a:extLst>
                </a:gridCol>
                <a:gridCol w="608160">
                  <a:extLst>
                    <a:ext uri="{9D8B030D-6E8A-4147-A177-3AD203B41FA5}">
                      <a16:colId xmlns:a16="http://schemas.microsoft.com/office/drawing/2014/main" val="4245971752"/>
                    </a:ext>
                  </a:extLst>
                </a:gridCol>
                <a:gridCol w="525230">
                  <a:extLst>
                    <a:ext uri="{9D8B030D-6E8A-4147-A177-3AD203B41FA5}">
                      <a16:colId xmlns:a16="http://schemas.microsoft.com/office/drawing/2014/main" val="2225395414"/>
                    </a:ext>
                  </a:extLst>
                </a:gridCol>
              </a:tblGrid>
              <a:tr h="102808">
                <a:tc>
                  <a:txBody>
                    <a:bodyPr/>
                    <a:lstStyle/>
                    <a:p>
                      <a:pPr algn="l" fontAlgn="b"/>
                      <a:r>
                        <a:rPr lang="en-US" sz="700" b="1" i="0" u="none" strike="noStrike">
                          <a:solidFill>
                            <a:srgbClr val="FFFFFF"/>
                          </a:solidFill>
                          <a:effectLst/>
                          <a:latin typeface="Calibri" panose="020F0502020204030204" pitchFamily="34" charset="0"/>
                        </a:rPr>
                        <a:t>Creative Name</a:t>
                      </a:r>
                    </a:p>
                  </a:txBody>
                  <a:tcPr marL="4730" marR="4730" marT="4730" marB="0" anchor="b">
                    <a:lnL>
                      <a:noFill/>
                    </a:lnL>
                    <a:lnR>
                      <a:noFill/>
                    </a:lnR>
                    <a:lnT>
                      <a:noFill/>
                    </a:lnT>
                    <a:lnB>
                      <a:noFill/>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Impressions</a:t>
                      </a:r>
                    </a:p>
                  </a:txBody>
                  <a:tcPr marL="4730" marR="4730" marT="4730" marB="0" anchor="b">
                    <a:lnL>
                      <a:noFill/>
                    </a:lnL>
                    <a:lnR>
                      <a:noFill/>
                    </a:lnR>
                    <a:lnT>
                      <a:noFill/>
                    </a:lnT>
                    <a:lnB>
                      <a:noFill/>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Clicks</a:t>
                      </a:r>
                    </a:p>
                  </a:txBody>
                  <a:tcPr marL="4730" marR="4730" marT="4730" marB="0" anchor="b">
                    <a:lnL>
                      <a:noFill/>
                    </a:lnL>
                    <a:lnR>
                      <a:noFill/>
                    </a:lnR>
                    <a:lnT>
                      <a:noFill/>
                    </a:lnT>
                    <a:lnB>
                      <a:noFill/>
                    </a:lnB>
                    <a:solidFill>
                      <a:srgbClr val="305496"/>
                    </a:solidFill>
                  </a:tcPr>
                </a:tc>
                <a:tc>
                  <a:txBody>
                    <a:bodyPr/>
                    <a:lstStyle/>
                    <a:p>
                      <a:pPr algn="ctr" fontAlgn="b"/>
                      <a:r>
                        <a:rPr lang="en-US" sz="700" b="1" i="0" u="none" strike="noStrike">
                          <a:solidFill>
                            <a:srgbClr val="FFFFFF"/>
                          </a:solidFill>
                          <a:effectLst/>
                          <a:latin typeface="Calibri" panose="020F0502020204030204" pitchFamily="34" charset="0"/>
                        </a:rPr>
                        <a:t>CTR</a:t>
                      </a:r>
                    </a:p>
                  </a:txBody>
                  <a:tcPr marL="4730" marR="4730" marT="4730" marB="0" anchor="b">
                    <a:lnL>
                      <a:noFill/>
                    </a:lnL>
                    <a:lnR>
                      <a:noFill/>
                    </a:lnR>
                    <a:lnT>
                      <a:noFill/>
                    </a:lnT>
                    <a:lnB>
                      <a:noFill/>
                    </a:lnB>
                    <a:solidFill>
                      <a:srgbClr val="305496"/>
                    </a:solidFill>
                  </a:tcPr>
                </a:tc>
                <a:extLst>
                  <a:ext uri="{0D108BD9-81ED-4DB2-BD59-A6C34878D82A}">
                    <a16:rowId xmlns:a16="http://schemas.microsoft.com/office/drawing/2014/main" val="2667459614"/>
                  </a:ext>
                </a:extLst>
              </a:tr>
              <a:tr h="102808">
                <a:tc>
                  <a:txBody>
                    <a:bodyPr/>
                    <a:lstStyle/>
                    <a:p>
                      <a:pPr algn="l" fontAlgn="b"/>
                      <a:r>
                        <a:rPr lang="en-US" sz="700" b="0" i="0" u="none" strike="noStrike">
                          <a:solidFill>
                            <a:srgbClr val="000000"/>
                          </a:solidFill>
                          <a:effectLst/>
                          <a:latin typeface="Calibri" panose="020F0502020204030204" pitchFamily="34" charset="0"/>
                        </a:rPr>
                        <a:t>Holyoke Community Leaders_KOL 160 x 600_10.5.jpg_Spanish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4504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681815397"/>
                  </a:ext>
                </a:extLst>
              </a:tr>
              <a:tr h="102808">
                <a:tc>
                  <a:txBody>
                    <a:bodyPr/>
                    <a:lstStyle/>
                    <a:p>
                      <a:pPr algn="l" fontAlgn="b"/>
                      <a:r>
                        <a:rPr lang="en-US" sz="700" b="0" i="0" u="none" strike="noStrike">
                          <a:solidFill>
                            <a:srgbClr val="000000"/>
                          </a:solidFill>
                          <a:effectLst/>
                          <a:latin typeface="Calibri" panose="020F0502020204030204" pitchFamily="34" charset="0"/>
                        </a:rPr>
                        <a:t>Holyoke Community Leaders_KOL 300 x 600_10.5.jpg_Spanish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5026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0.10%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2412352"/>
                  </a:ext>
                </a:extLst>
              </a:tr>
              <a:tr h="102808">
                <a:tc>
                  <a:txBody>
                    <a:bodyPr/>
                    <a:lstStyle/>
                    <a:p>
                      <a:pPr algn="l" fontAlgn="b"/>
                      <a:r>
                        <a:rPr lang="en-US" sz="700" b="0" i="0" u="none" strike="noStrike">
                          <a:solidFill>
                            <a:srgbClr val="000000"/>
                          </a:solidFill>
                          <a:effectLst/>
                          <a:latin typeface="Calibri" panose="020F0502020204030204" pitchFamily="34" charset="0"/>
                        </a:rPr>
                        <a:t>Holyoke Community Leaders_KOL 320 x 250_10.5.jpg_Spanish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239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281679817"/>
                  </a:ext>
                </a:extLst>
              </a:tr>
              <a:tr h="102808">
                <a:tc>
                  <a:txBody>
                    <a:bodyPr/>
                    <a:lstStyle/>
                    <a:p>
                      <a:pPr algn="l" fontAlgn="b"/>
                      <a:r>
                        <a:rPr lang="en-US" sz="700" b="0" i="0" u="none" strike="noStrike">
                          <a:solidFill>
                            <a:srgbClr val="000000"/>
                          </a:solidFill>
                          <a:effectLst/>
                          <a:latin typeface="Calibri" panose="020F0502020204030204" pitchFamily="34" charset="0"/>
                        </a:rPr>
                        <a:t>Holyoke Community Leaders_KOL 320 x 50_10.5.jpg_Spanish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26427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920334456"/>
                  </a:ext>
                </a:extLst>
              </a:tr>
              <a:tr h="102808">
                <a:tc>
                  <a:txBody>
                    <a:bodyPr/>
                    <a:lstStyle/>
                    <a:p>
                      <a:pPr algn="l" fontAlgn="b"/>
                      <a:r>
                        <a:rPr lang="en-US" sz="700" b="0" i="0" u="none" strike="noStrike">
                          <a:solidFill>
                            <a:srgbClr val="000000"/>
                          </a:solidFill>
                          <a:effectLst/>
                          <a:latin typeface="Calibri" panose="020F0502020204030204" pitchFamily="34" charset="0"/>
                        </a:rPr>
                        <a:t>Holyoke Community Leaders_KOL 728 x 90_10.5.jpg_Spanish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20024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934967467"/>
                  </a:ext>
                </a:extLst>
              </a:tr>
              <a:tr h="102808">
                <a:tc>
                  <a:txBody>
                    <a:bodyPr/>
                    <a:lstStyle/>
                    <a:p>
                      <a:pPr algn="l" fontAlgn="b"/>
                      <a:r>
                        <a:rPr lang="en-US" sz="700" b="0" i="0" u="none" strike="noStrike">
                          <a:solidFill>
                            <a:srgbClr val="000000"/>
                          </a:solidFill>
                          <a:effectLst/>
                          <a:latin typeface="Calibri" panose="020F0502020204030204" pitchFamily="34" charset="0"/>
                        </a:rPr>
                        <a:t>Holyoke_Naloxone SM _Spanish__160 x 600.png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55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817954216"/>
                  </a:ext>
                </a:extLst>
              </a:tr>
              <a:tr h="102808">
                <a:tc>
                  <a:txBody>
                    <a:bodyPr/>
                    <a:lstStyle/>
                    <a:p>
                      <a:pPr algn="l" fontAlgn="b"/>
                      <a:r>
                        <a:rPr lang="en-US" sz="700" b="0" i="0" u="none" strike="noStrike">
                          <a:solidFill>
                            <a:srgbClr val="000000"/>
                          </a:solidFill>
                          <a:effectLst/>
                          <a:latin typeface="Calibri" panose="020F0502020204030204" pitchFamily="34" charset="0"/>
                        </a:rPr>
                        <a:t>Holyoke_Naloxone SM _Spanish__300 x 250.png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930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870436470"/>
                  </a:ext>
                </a:extLst>
              </a:tr>
              <a:tr h="102808">
                <a:tc>
                  <a:txBody>
                    <a:bodyPr/>
                    <a:lstStyle/>
                    <a:p>
                      <a:pPr algn="l" fontAlgn="b"/>
                      <a:r>
                        <a:rPr lang="en-US" sz="700" b="0" i="0" u="none" strike="noStrike">
                          <a:solidFill>
                            <a:srgbClr val="000000"/>
                          </a:solidFill>
                          <a:effectLst/>
                          <a:latin typeface="Calibri" panose="020F0502020204030204" pitchFamily="34" charset="0"/>
                        </a:rPr>
                        <a:t>Holyoke_Naloxone SM _Spanish__300 x 600.png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40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941289248"/>
                  </a:ext>
                </a:extLst>
              </a:tr>
              <a:tr h="102808">
                <a:tc>
                  <a:txBody>
                    <a:bodyPr/>
                    <a:lstStyle/>
                    <a:p>
                      <a:pPr algn="l" fontAlgn="b"/>
                      <a:r>
                        <a:rPr lang="en-US" sz="700" b="0" i="0" u="none" strike="noStrike">
                          <a:solidFill>
                            <a:srgbClr val="000000"/>
                          </a:solidFill>
                          <a:effectLst/>
                          <a:latin typeface="Calibri" panose="020F0502020204030204" pitchFamily="34" charset="0"/>
                        </a:rPr>
                        <a:t>Holyoke_Naloxone SM _Spanish__320 x 50.png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527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476781095"/>
                  </a:ext>
                </a:extLst>
              </a:tr>
              <a:tr h="102808">
                <a:tc>
                  <a:txBody>
                    <a:bodyPr/>
                    <a:lstStyle/>
                    <a:p>
                      <a:pPr algn="l" fontAlgn="b"/>
                      <a:r>
                        <a:rPr lang="en-US" sz="700" b="0" i="0" u="none" strike="noStrike">
                          <a:solidFill>
                            <a:srgbClr val="000000"/>
                          </a:solidFill>
                          <a:effectLst/>
                          <a:latin typeface="Calibri" panose="020F0502020204030204" pitchFamily="34" charset="0"/>
                        </a:rPr>
                        <a:t>Holyoke_Naloxone SM _Spanish__728 x 90.png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284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455144352"/>
                  </a:ext>
                </a:extLst>
              </a:tr>
              <a:tr h="102808">
                <a:tc>
                  <a:txBody>
                    <a:bodyPr/>
                    <a:lstStyle/>
                    <a:p>
                      <a:pPr algn="l" fontAlgn="b"/>
                      <a:r>
                        <a:rPr lang="en-US" sz="700" b="0" i="0" u="none" strike="noStrike">
                          <a:solidFill>
                            <a:srgbClr val="000000"/>
                          </a:solidFill>
                          <a:effectLst/>
                          <a:latin typeface="Calibri" panose="020F0502020204030204" pitchFamily="34" charset="0"/>
                        </a:rPr>
                        <a:t>Holyoke_PWLE 160 x 600_10.5_Spanish.jpg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2112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177291218"/>
                  </a:ext>
                </a:extLst>
              </a:tr>
              <a:tr h="102808">
                <a:tc>
                  <a:txBody>
                    <a:bodyPr/>
                    <a:lstStyle/>
                    <a:p>
                      <a:pPr algn="l" fontAlgn="b"/>
                      <a:r>
                        <a:rPr lang="en-US" sz="700" b="0" i="0" u="none" strike="noStrike">
                          <a:solidFill>
                            <a:srgbClr val="000000"/>
                          </a:solidFill>
                          <a:effectLst/>
                          <a:latin typeface="Calibri" panose="020F0502020204030204" pitchFamily="34" charset="0"/>
                        </a:rPr>
                        <a:t>Holyoke_PWLE 300 x 600_10.5_Spanish.jpg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1861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610263105"/>
                  </a:ext>
                </a:extLst>
              </a:tr>
              <a:tr h="102808">
                <a:tc>
                  <a:txBody>
                    <a:bodyPr/>
                    <a:lstStyle/>
                    <a:p>
                      <a:pPr algn="l" fontAlgn="b"/>
                      <a:r>
                        <a:rPr lang="en-US" sz="700" b="0" i="0" u="none" strike="noStrike">
                          <a:solidFill>
                            <a:srgbClr val="000000"/>
                          </a:solidFill>
                          <a:effectLst/>
                          <a:latin typeface="Calibri" panose="020F0502020204030204" pitchFamily="34" charset="0"/>
                        </a:rPr>
                        <a:t>Holyoke_PWLE 320 x 250_10.5_Spanish.jpg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57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1.75%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67461922"/>
                  </a:ext>
                </a:extLst>
              </a:tr>
              <a:tr h="102808">
                <a:tc>
                  <a:txBody>
                    <a:bodyPr/>
                    <a:lstStyle/>
                    <a:p>
                      <a:pPr algn="l" fontAlgn="b"/>
                      <a:r>
                        <a:rPr lang="en-US" sz="700" b="0" i="0" u="none" strike="noStrike">
                          <a:solidFill>
                            <a:srgbClr val="000000"/>
                          </a:solidFill>
                          <a:effectLst/>
                          <a:latin typeface="Calibri" panose="020F0502020204030204" pitchFamily="34" charset="0"/>
                        </a:rPr>
                        <a:t>Holyoke_PWLE 320 x 50_10.5_Spanish.jpg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23375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30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833362173"/>
                  </a:ext>
                </a:extLst>
              </a:tr>
              <a:tr h="102808">
                <a:tc>
                  <a:txBody>
                    <a:bodyPr/>
                    <a:lstStyle/>
                    <a:p>
                      <a:pPr algn="l" fontAlgn="b"/>
                      <a:r>
                        <a:rPr lang="en-US" sz="700" b="0" i="0" u="none" strike="noStrike">
                          <a:solidFill>
                            <a:srgbClr val="000000"/>
                          </a:solidFill>
                          <a:effectLst/>
                          <a:latin typeface="Calibri" panose="020F0502020204030204" pitchFamily="34" charset="0"/>
                        </a:rPr>
                        <a:t>Holyoke_PWLE 728 x 90_10.5_Spanish.jpg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11617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700" b="0" i="0" u="none" strike="noStrike">
                          <a:solidFill>
                            <a:srgbClr val="000000"/>
                          </a:solidFill>
                          <a:effectLst/>
                          <a:latin typeface="Calibri" panose="020F0502020204030204" pitchFamily="34" charset="0"/>
                        </a:rPr>
                        <a:t>0.06%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195565909"/>
                  </a:ext>
                </a:extLst>
              </a:tr>
              <a:tr h="102808">
                <a:tc>
                  <a:txBody>
                    <a:bodyPr/>
                    <a:lstStyle/>
                    <a:p>
                      <a:pPr algn="l" fontAlgn="b"/>
                      <a:r>
                        <a:rPr lang="en-US" sz="700" b="0" i="0" u="none" strike="noStrike">
                          <a:solidFill>
                            <a:srgbClr val="000000"/>
                          </a:solidFill>
                          <a:effectLst/>
                          <a:latin typeface="Calibri" panose="020F0502020204030204" pitchFamily="34" charset="0"/>
                        </a:rPr>
                        <a:t>Lowell Community Leaders_KOL 160 x 600_10.5.jpg_Spanish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8960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689506011"/>
                  </a:ext>
                </a:extLst>
              </a:tr>
              <a:tr h="102808">
                <a:tc>
                  <a:txBody>
                    <a:bodyPr/>
                    <a:lstStyle/>
                    <a:p>
                      <a:pPr algn="l" fontAlgn="b"/>
                      <a:r>
                        <a:rPr lang="en-US" sz="700" b="0" i="0" u="none" strike="noStrike">
                          <a:solidFill>
                            <a:srgbClr val="000000"/>
                          </a:solidFill>
                          <a:effectLst/>
                          <a:latin typeface="Calibri" panose="020F0502020204030204" pitchFamily="34" charset="0"/>
                        </a:rPr>
                        <a:t>Lowell Community Leaders_KOL 300 x 600_10.5.jpg_Spanish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7845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280587459"/>
                  </a:ext>
                </a:extLst>
              </a:tr>
              <a:tr h="102808">
                <a:tc>
                  <a:txBody>
                    <a:bodyPr/>
                    <a:lstStyle/>
                    <a:p>
                      <a:pPr algn="l" fontAlgn="b"/>
                      <a:r>
                        <a:rPr lang="en-US" sz="700" b="0" i="0" u="none" strike="noStrike">
                          <a:solidFill>
                            <a:srgbClr val="000000"/>
                          </a:solidFill>
                          <a:effectLst/>
                          <a:latin typeface="Calibri" panose="020F0502020204030204" pitchFamily="34" charset="0"/>
                        </a:rPr>
                        <a:t>Lowell Community Leaders_KOL 320 x 250_10.5.jpg_Spanish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554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dirty="0">
                          <a:solidFill>
                            <a:srgbClr val="000000"/>
                          </a:solidFill>
                          <a:effectLst/>
                          <a:latin typeface="Calibri" panose="020F0502020204030204" pitchFamily="34" charset="0"/>
                        </a:rPr>
                        <a:t>0.18%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608554848"/>
                  </a:ext>
                </a:extLst>
              </a:tr>
              <a:tr h="102808">
                <a:tc>
                  <a:txBody>
                    <a:bodyPr/>
                    <a:lstStyle/>
                    <a:p>
                      <a:pPr algn="l" fontAlgn="b"/>
                      <a:r>
                        <a:rPr lang="en-US" sz="700" b="0" i="0" u="none" strike="noStrike">
                          <a:solidFill>
                            <a:srgbClr val="000000"/>
                          </a:solidFill>
                          <a:effectLst/>
                          <a:latin typeface="Calibri" panose="020F0502020204030204" pitchFamily="34" charset="0"/>
                        </a:rPr>
                        <a:t>Lowell Community Leaders_KOL 320 x 50_10.5.jpg_Spanish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60555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588398953"/>
                  </a:ext>
                </a:extLst>
              </a:tr>
              <a:tr h="102808">
                <a:tc>
                  <a:txBody>
                    <a:bodyPr/>
                    <a:lstStyle/>
                    <a:p>
                      <a:pPr algn="l" fontAlgn="b"/>
                      <a:r>
                        <a:rPr lang="en-US" sz="700" b="0" i="0" u="none" strike="noStrike">
                          <a:solidFill>
                            <a:srgbClr val="000000"/>
                          </a:solidFill>
                          <a:effectLst/>
                          <a:latin typeface="Calibri" panose="020F0502020204030204" pitchFamily="34" charset="0"/>
                        </a:rPr>
                        <a:t>Lowell Community Leaders_KOL 728 x 90_10.5.jpg_Spanish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31529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53300454"/>
                  </a:ext>
                </a:extLst>
              </a:tr>
              <a:tr h="102808">
                <a:tc>
                  <a:txBody>
                    <a:bodyPr/>
                    <a:lstStyle/>
                    <a:p>
                      <a:pPr algn="l" fontAlgn="b"/>
                      <a:r>
                        <a:rPr lang="en-US" sz="700" b="0" i="0" u="none" strike="noStrike">
                          <a:solidFill>
                            <a:srgbClr val="000000"/>
                          </a:solidFill>
                          <a:effectLst/>
                          <a:latin typeface="Calibri" panose="020F0502020204030204" pitchFamily="34" charset="0"/>
                        </a:rPr>
                        <a:t>Lowell_Naloxone Ads_Spanish__160 x 600.png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73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1.37%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640227567"/>
                  </a:ext>
                </a:extLst>
              </a:tr>
              <a:tr h="102808">
                <a:tc>
                  <a:txBody>
                    <a:bodyPr/>
                    <a:lstStyle/>
                    <a:p>
                      <a:pPr algn="l" fontAlgn="b"/>
                      <a:r>
                        <a:rPr lang="en-US" sz="700" b="0" i="0" u="none" strike="noStrike">
                          <a:solidFill>
                            <a:srgbClr val="000000"/>
                          </a:solidFill>
                          <a:effectLst/>
                          <a:latin typeface="Calibri" panose="020F0502020204030204" pitchFamily="34" charset="0"/>
                        </a:rPr>
                        <a:t>Lowell_Naloxone Ads_Spanish__300 x 250.png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883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396778536"/>
                  </a:ext>
                </a:extLst>
              </a:tr>
              <a:tr h="102808">
                <a:tc>
                  <a:txBody>
                    <a:bodyPr/>
                    <a:lstStyle/>
                    <a:p>
                      <a:pPr algn="l" fontAlgn="b"/>
                      <a:r>
                        <a:rPr lang="en-US" sz="700" b="0" i="0" u="none" strike="noStrike">
                          <a:solidFill>
                            <a:srgbClr val="000000"/>
                          </a:solidFill>
                          <a:effectLst/>
                          <a:latin typeface="Calibri" panose="020F0502020204030204" pitchFamily="34" charset="0"/>
                        </a:rPr>
                        <a:t>Lowell_Naloxone Ads_Spanish__300 x 600.png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51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013424225"/>
                  </a:ext>
                </a:extLst>
              </a:tr>
              <a:tr h="102808">
                <a:tc>
                  <a:txBody>
                    <a:bodyPr/>
                    <a:lstStyle/>
                    <a:p>
                      <a:pPr algn="l" fontAlgn="b"/>
                      <a:r>
                        <a:rPr lang="en-US" sz="700" b="0" i="0" u="none" strike="noStrike">
                          <a:solidFill>
                            <a:srgbClr val="000000"/>
                          </a:solidFill>
                          <a:effectLst/>
                          <a:latin typeface="Calibri" panose="020F0502020204030204" pitchFamily="34" charset="0"/>
                        </a:rPr>
                        <a:t>Lowell_Naloxone Ads_Spanish__320 x 50.png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626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0.16%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027415706"/>
                  </a:ext>
                </a:extLst>
              </a:tr>
              <a:tr h="102808">
                <a:tc>
                  <a:txBody>
                    <a:bodyPr/>
                    <a:lstStyle/>
                    <a:p>
                      <a:pPr algn="l" fontAlgn="b"/>
                      <a:r>
                        <a:rPr lang="en-US" sz="700" b="0" i="0" u="none" strike="noStrike">
                          <a:solidFill>
                            <a:srgbClr val="000000"/>
                          </a:solidFill>
                          <a:effectLst/>
                          <a:latin typeface="Calibri" panose="020F0502020204030204" pitchFamily="34" charset="0"/>
                        </a:rPr>
                        <a:t>Lowell_Naloxone Ads_Spanish__728 x 90.png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0.32%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498178880"/>
                  </a:ext>
                </a:extLst>
              </a:tr>
              <a:tr h="102808">
                <a:tc>
                  <a:txBody>
                    <a:bodyPr/>
                    <a:lstStyle/>
                    <a:p>
                      <a:pPr algn="l" fontAlgn="b"/>
                      <a:r>
                        <a:rPr lang="en-US" sz="700" b="0" i="0" u="none" strike="noStrike">
                          <a:solidFill>
                            <a:srgbClr val="000000"/>
                          </a:solidFill>
                          <a:effectLst/>
                          <a:latin typeface="Calibri" panose="020F0502020204030204" pitchFamily="34" charset="0"/>
                        </a:rPr>
                        <a:t>Lowell_PWLE 160 x 600_10.5_Spanish.jpg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1838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212891026"/>
                  </a:ext>
                </a:extLst>
              </a:tr>
              <a:tr h="102808">
                <a:tc>
                  <a:txBody>
                    <a:bodyPr/>
                    <a:lstStyle/>
                    <a:p>
                      <a:pPr algn="l" fontAlgn="b"/>
                      <a:r>
                        <a:rPr lang="en-US" sz="700" b="0" i="0" u="none" strike="noStrike">
                          <a:solidFill>
                            <a:srgbClr val="000000"/>
                          </a:solidFill>
                          <a:effectLst/>
                          <a:latin typeface="Calibri" panose="020F0502020204030204" pitchFamily="34" charset="0"/>
                        </a:rPr>
                        <a:t>Lowell_PWLE 300 x 600_10.5_Spanish.jpg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1747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217556587"/>
                  </a:ext>
                </a:extLst>
              </a:tr>
              <a:tr h="102808">
                <a:tc>
                  <a:txBody>
                    <a:bodyPr/>
                    <a:lstStyle/>
                    <a:p>
                      <a:pPr algn="l" fontAlgn="b"/>
                      <a:r>
                        <a:rPr lang="en-US" sz="700" b="0" i="0" u="none" strike="noStrike">
                          <a:solidFill>
                            <a:srgbClr val="000000"/>
                          </a:solidFill>
                          <a:effectLst/>
                          <a:latin typeface="Calibri" panose="020F0502020204030204" pitchFamily="34" charset="0"/>
                        </a:rPr>
                        <a:t>Lowell_PWLE 320 x 250_10.5_Spanish.jpg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55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543452798"/>
                  </a:ext>
                </a:extLst>
              </a:tr>
              <a:tr h="102808">
                <a:tc>
                  <a:txBody>
                    <a:bodyPr/>
                    <a:lstStyle/>
                    <a:p>
                      <a:pPr algn="l" fontAlgn="b"/>
                      <a:r>
                        <a:rPr lang="en-US" sz="700" b="0" i="0" u="none" strike="noStrike">
                          <a:solidFill>
                            <a:srgbClr val="000000"/>
                          </a:solidFill>
                          <a:effectLst/>
                          <a:latin typeface="Calibri" panose="020F0502020204030204" pitchFamily="34" charset="0"/>
                        </a:rPr>
                        <a:t>Lowell_PWLE 320 x 50_10.5_Spanish.jpg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28443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26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41589753"/>
                  </a:ext>
                </a:extLst>
              </a:tr>
              <a:tr h="102808">
                <a:tc>
                  <a:txBody>
                    <a:bodyPr/>
                    <a:lstStyle/>
                    <a:p>
                      <a:pPr algn="l" fontAlgn="b"/>
                      <a:r>
                        <a:rPr lang="en-US" sz="700" b="0" i="0" u="none" strike="noStrike">
                          <a:solidFill>
                            <a:srgbClr val="000000"/>
                          </a:solidFill>
                          <a:effectLst/>
                          <a:latin typeface="Calibri" panose="020F0502020204030204" pitchFamily="34" charset="0"/>
                        </a:rPr>
                        <a:t>Lowell_PWLE 728 x 90_10.5_Spanish.jpg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9438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18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700" b="0" i="0" u="none" strike="noStrike">
                          <a:solidFill>
                            <a:srgbClr val="000000"/>
                          </a:solidFill>
                          <a:effectLst/>
                          <a:latin typeface="Calibri" panose="020F0502020204030204" pitchFamily="34" charset="0"/>
                        </a:rPr>
                        <a:t>0.19%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098288396"/>
                  </a:ext>
                </a:extLst>
              </a:tr>
              <a:tr h="102808">
                <a:tc>
                  <a:txBody>
                    <a:bodyPr/>
                    <a:lstStyle/>
                    <a:p>
                      <a:pPr algn="l" fontAlgn="b"/>
                      <a:r>
                        <a:rPr lang="en-US" sz="700" b="0" i="0" u="none" strike="noStrike">
                          <a:solidFill>
                            <a:srgbClr val="000000"/>
                          </a:solidFill>
                          <a:effectLst/>
                          <a:latin typeface="Calibri" panose="020F0502020204030204" pitchFamily="34" charset="0"/>
                        </a:rPr>
                        <a:t>Plymouth Community Leaders_KOL 160 x 600_10.5.jpg_Spanish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4995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822458186"/>
                  </a:ext>
                </a:extLst>
              </a:tr>
              <a:tr h="102808">
                <a:tc>
                  <a:txBody>
                    <a:bodyPr/>
                    <a:lstStyle/>
                    <a:p>
                      <a:pPr algn="l" fontAlgn="b"/>
                      <a:r>
                        <a:rPr lang="en-US" sz="700" b="0" i="0" u="none" strike="noStrike">
                          <a:solidFill>
                            <a:srgbClr val="000000"/>
                          </a:solidFill>
                          <a:effectLst/>
                          <a:latin typeface="Calibri" panose="020F0502020204030204" pitchFamily="34" charset="0"/>
                        </a:rPr>
                        <a:t>Plymouth Community Leaders_KOL 300 x 600_10.5.jpg_Spanish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4851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0.12%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42205927"/>
                  </a:ext>
                </a:extLst>
              </a:tr>
              <a:tr h="102808">
                <a:tc>
                  <a:txBody>
                    <a:bodyPr/>
                    <a:lstStyle/>
                    <a:p>
                      <a:pPr algn="l" fontAlgn="b"/>
                      <a:r>
                        <a:rPr lang="en-US" sz="700" b="0" i="0" u="none" strike="noStrike">
                          <a:solidFill>
                            <a:srgbClr val="000000"/>
                          </a:solidFill>
                          <a:effectLst/>
                          <a:latin typeface="Calibri" panose="020F0502020204030204" pitchFamily="34" charset="0"/>
                        </a:rPr>
                        <a:t>Plymouth Community Leaders_KOL 320 x 250_10.5.jpg_Spanish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511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0.20%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00043748"/>
                  </a:ext>
                </a:extLst>
              </a:tr>
              <a:tr h="102808">
                <a:tc>
                  <a:txBody>
                    <a:bodyPr/>
                    <a:lstStyle/>
                    <a:p>
                      <a:pPr algn="l" fontAlgn="b"/>
                      <a:r>
                        <a:rPr lang="en-US" sz="700" b="0" i="0" u="none" strike="noStrike">
                          <a:solidFill>
                            <a:srgbClr val="000000"/>
                          </a:solidFill>
                          <a:effectLst/>
                          <a:latin typeface="Calibri" panose="020F0502020204030204" pitchFamily="34" charset="0"/>
                        </a:rPr>
                        <a:t>Plymouth Community Leaders_KOL 320 x 50_10.5.jpg_Spanish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28965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538419715"/>
                  </a:ext>
                </a:extLst>
              </a:tr>
              <a:tr h="102808">
                <a:tc>
                  <a:txBody>
                    <a:bodyPr/>
                    <a:lstStyle/>
                    <a:p>
                      <a:pPr algn="l" fontAlgn="b"/>
                      <a:r>
                        <a:rPr lang="en-US" sz="700" b="0" i="0" u="none" strike="noStrike">
                          <a:solidFill>
                            <a:srgbClr val="000000"/>
                          </a:solidFill>
                          <a:effectLst/>
                          <a:latin typeface="Calibri" panose="020F0502020204030204" pitchFamily="34" charset="0"/>
                        </a:rPr>
                        <a:t>Plymouth Community Leaders_KOL 728 x 90_10.5.jpg_Spanish</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17886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0.04%</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11287829"/>
                  </a:ext>
                </a:extLst>
              </a:tr>
              <a:tr h="102808">
                <a:tc>
                  <a:txBody>
                    <a:bodyPr/>
                    <a:lstStyle/>
                    <a:p>
                      <a:pPr algn="l" fontAlgn="b"/>
                      <a:r>
                        <a:rPr lang="en-US" sz="700" b="0" i="0" u="none" strike="noStrike">
                          <a:solidFill>
                            <a:srgbClr val="000000"/>
                          </a:solidFill>
                          <a:effectLst/>
                          <a:latin typeface="Calibri" panose="020F0502020204030204" pitchFamily="34" charset="0"/>
                        </a:rPr>
                        <a:t>Plymouth_Naloxone Ads_Spanish__160 x 600.png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66977857"/>
                  </a:ext>
                </a:extLst>
              </a:tr>
              <a:tr h="102808">
                <a:tc>
                  <a:txBody>
                    <a:bodyPr/>
                    <a:lstStyle/>
                    <a:p>
                      <a:pPr algn="l" fontAlgn="b"/>
                      <a:r>
                        <a:rPr lang="en-US" sz="700" b="0" i="0" u="none" strike="noStrike">
                          <a:solidFill>
                            <a:srgbClr val="000000"/>
                          </a:solidFill>
                          <a:effectLst/>
                          <a:latin typeface="Calibri" panose="020F0502020204030204" pitchFamily="34" charset="0"/>
                        </a:rPr>
                        <a:t>Plymouth_Naloxone Ads_Spanish__300 x 250.png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502</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934210605"/>
                  </a:ext>
                </a:extLst>
              </a:tr>
              <a:tr h="102808">
                <a:tc>
                  <a:txBody>
                    <a:bodyPr/>
                    <a:lstStyle/>
                    <a:p>
                      <a:pPr algn="l" fontAlgn="b"/>
                      <a:r>
                        <a:rPr lang="en-US" sz="700" b="0" i="0" u="none" strike="noStrike">
                          <a:solidFill>
                            <a:srgbClr val="000000"/>
                          </a:solidFill>
                          <a:effectLst/>
                          <a:latin typeface="Calibri" panose="020F0502020204030204" pitchFamily="34" charset="0"/>
                        </a:rPr>
                        <a:t>Plymouth_Naloxone Ads_Spanish__300 x 600.png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3.33%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6694130"/>
                  </a:ext>
                </a:extLst>
              </a:tr>
              <a:tr h="102808">
                <a:tc>
                  <a:txBody>
                    <a:bodyPr/>
                    <a:lstStyle/>
                    <a:p>
                      <a:pPr algn="l" fontAlgn="b"/>
                      <a:r>
                        <a:rPr lang="en-US" sz="700" b="0" i="0" u="none" strike="noStrike">
                          <a:solidFill>
                            <a:srgbClr val="000000"/>
                          </a:solidFill>
                          <a:effectLst/>
                          <a:latin typeface="Calibri" panose="020F0502020204030204" pitchFamily="34" charset="0"/>
                        </a:rPr>
                        <a:t>Plymouth_Naloxone Ads_Spanish__320 x 50.png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131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0.76%</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774962605"/>
                  </a:ext>
                </a:extLst>
              </a:tr>
              <a:tr h="102808">
                <a:tc>
                  <a:txBody>
                    <a:bodyPr/>
                    <a:lstStyle/>
                    <a:p>
                      <a:pPr algn="l" fontAlgn="b"/>
                      <a:r>
                        <a:rPr lang="en-US" sz="700" b="0" i="0" u="none" strike="noStrike">
                          <a:solidFill>
                            <a:srgbClr val="000000"/>
                          </a:solidFill>
                          <a:effectLst/>
                          <a:latin typeface="Calibri" panose="020F0502020204030204" pitchFamily="34" charset="0"/>
                        </a:rPr>
                        <a:t>Plymouth_Naloxone Ads_Spanish__728 x 90.png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60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723971551"/>
                  </a:ext>
                </a:extLst>
              </a:tr>
              <a:tr h="102808">
                <a:tc>
                  <a:txBody>
                    <a:bodyPr/>
                    <a:lstStyle/>
                    <a:p>
                      <a:pPr algn="l" fontAlgn="b"/>
                      <a:r>
                        <a:rPr lang="en-US" sz="700" b="0" i="0" u="none" strike="noStrike">
                          <a:solidFill>
                            <a:srgbClr val="000000"/>
                          </a:solidFill>
                          <a:effectLst/>
                          <a:latin typeface="Calibri" panose="020F0502020204030204" pitchFamily="34" charset="0"/>
                        </a:rPr>
                        <a:t>Plymouth_PWLE 160 x 600_10.5_Spanish.jpg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1333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0.08%</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689025912"/>
                  </a:ext>
                </a:extLst>
              </a:tr>
              <a:tr h="102808">
                <a:tc>
                  <a:txBody>
                    <a:bodyPr/>
                    <a:lstStyle/>
                    <a:p>
                      <a:pPr algn="l" fontAlgn="b"/>
                      <a:r>
                        <a:rPr lang="en-US" sz="700" b="0" i="0" u="none" strike="noStrike">
                          <a:solidFill>
                            <a:srgbClr val="000000"/>
                          </a:solidFill>
                          <a:effectLst/>
                          <a:latin typeface="Calibri" panose="020F0502020204030204" pitchFamily="34" charset="0"/>
                        </a:rPr>
                        <a:t>Plymouth_PWLE 300 x 600_10.5_Spanish.jpg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1509</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50621996"/>
                  </a:ext>
                </a:extLst>
              </a:tr>
              <a:tr h="102808">
                <a:tc>
                  <a:txBody>
                    <a:bodyPr/>
                    <a:lstStyle/>
                    <a:p>
                      <a:pPr algn="l" fontAlgn="b"/>
                      <a:r>
                        <a:rPr lang="en-US" sz="700" b="0" i="0" u="none" strike="noStrike">
                          <a:solidFill>
                            <a:srgbClr val="000000"/>
                          </a:solidFill>
                          <a:effectLst/>
                          <a:latin typeface="Calibri" panose="020F0502020204030204" pitchFamily="34" charset="0"/>
                        </a:rPr>
                        <a:t>Plymouth_PWLE 320 x 250_10.5_Spanish.jpg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13</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0.00%</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920881599"/>
                  </a:ext>
                </a:extLst>
              </a:tr>
              <a:tr h="102808">
                <a:tc>
                  <a:txBody>
                    <a:bodyPr/>
                    <a:lstStyle/>
                    <a:p>
                      <a:pPr algn="l" fontAlgn="b"/>
                      <a:r>
                        <a:rPr lang="en-US" sz="700" b="0" i="0" u="none" strike="noStrike">
                          <a:solidFill>
                            <a:srgbClr val="000000"/>
                          </a:solidFill>
                          <a:effectLst/>
                          <a:latin typeface="Calibri" panose="020F0502020204030204" pitchFamily="34" charset="0"/>
                        </a:rPr>
                        <a:t>Plymouth_PWLE 320 x 50_10.5_Spanish.jpg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20587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35</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0.17%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710825773"/>
                  </a:ext>
                </a:extLst>
              </a:tr>
              <a:tr h="102808">
                <a:tc>
                  <a:txBody>
                    <a:bodyPr/>
                    <a:lstStyle/>
                    <a:p>
                      <a:pPr algn="l" fontAlgn="b"/>
                      <a:r>
                        <a:rPr lang="en-US" sz="700" b="0" i="0" u="none" strike="noStrike">
                          <a:solidFill>
                            <a:srgbClr val="000000"/>
                          </a:solidFill>
                          <a:effectLst/>
                          <a:latin typeface="Calibri" panose="020F0502020204030204" pitchFamily="34" charset="0"/>
                        </a:rPr>
                        <a:t>Plymouth_PWLE 728 x 90_10.5_Spanish.jpg</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9627</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a:solidFill>
                            <a:srgbClr val="000000"/>
                          </a:solidFill>
                          <a:effectLst/>
                          <a:latin typeface="Calibri" panose="020F0502020204030204" pitchFamily="34" charset="0"/>
                        </a:rPr>
                        <a:t>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700" b="0" i="0" u="none" strike="noStrike" dirty="0">
                          <a:solidFill>
                            <a:srgbClr val="000000"/>
                          </a:solidFill>
                          <a:effectLst/>
                          <a:latin typeface="Calibri" panose="020F0502020204030204" pitchFamily="34" charset="0"/>
                        </a:rPr>
                        <a:t>0.11%</a:t>
                      </a:r>
                    </a:p>
                  </a:txBody>
                  <a:tcPr marL="4730" marR="4730" marT="473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90897028"/>
                  </a:ext>
                </a:extLst>
              </a:tr>
            </a:tbl>
          </a:graphicData>
        </a:graphic>
      </p:graphicFrame>
    </p:spTree>
    <p:extLst>
      <p:ext uri="{BB962C8B-B14F-4D97-AF65-F5344CB8AC3E}">
        <p14:creationId xmlns:p14="http://schemas.microsoft.com/office/powerpoint/2010/main" val="1346543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a:t>
            </a:r>
            <a:r>
              <a:rPr lang="en-US" sz="3000" dirty="0">
                <a:solidFill>
                  <a:srgbClr val="333333">
                    <a:alpha val="100000"/>
                  </a:srgbClr>
                </a:solidFill>
                <a:latin typeface="Arial"/>
              </a:rPr>
              <a:t>SPANISH</a:t>
            </a:r>
            <a:r>
              <a:rPr lang="en-US" sz="3000" u="none" spc="0" dirty="0">
                <a:solidFill>
                  <a:srgbClr val="333333">
                    <a:alpha val="100000"/>
                  </a:srgbClr>
                </a:solidFill>
                <a:latin typeface="Arial"/>
              </a:rPr>
              <a:t>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DEFE3AD6-F154-4864-8CF8-CC12535AC775}"/>
              </a:ext>
            </a:extLst>
          </p:cNvPr>
          <p:cNvGraphicFramePr>
            <a:graphicFrameLocks noGrp="1"/>
          </p:cNvGraphicFramePr>
          <p:nvPr>
            <p:extLst>
              <p:ext uri="{D42A27DB-BD31-4B8C-83A1-F6EECF244321}">
                <p14:modId xmlns:p14="http://schemas.microsoft.com/office/powerpoint/2010/main" val="3102793577"/>
              </p:ext>
            </p:extLst>
          </p:nvPr>
        </p:nvGraphicFramePr>
        <p:xfrm>
          <a:off x="2286001" y="1371600"/>
          <a:ext cx="4876799" cy="5216307"/>
        </p:xfrm>
        <a:graphic>
          <a:graphicData uri="http://schemas.openxmlformats.org/drawingml/2006/table">
            <a:tbl>
              <a:tblPr/>
              <a:tblGrid>
                <a:gridCol w="2840385">
                  <a:extLst>
                    <a:ext uri="{9D8B030D-6E8A-4147-A177-3AD203B41FA5}">
                      <a16:colId xmlns:a16="http://schemas.microsoft.com/office/drawing/2014/main" val="1836574659"/>
                    </a:ext>
                  </a:extLst>
                </a:gridCol>
                <a:gridCol w="903025">
                  <a:extLst>
                    <a:ext uri="{9D8B030D-6E8A-4147-A177-3AD203B41FA5}">
                      <a16:colId xmlns:a16="http://schemas.microsoft.com/office/drawing/2014/main" val="2394638931"/>
                    </a:ext>
                  </a:extLst>
                </a:gridCol>
                <a:gridCol w="608160">
                  <a:extLst>
                    <a:ext uri="{9D8B030D-6E8A-4147-A177-3AD203B41FA5}">
                      <a16:colId xmlns:a16="http://schemas.microsoft.com/office/drawing/2014/main" val="3669841581"/>
                    </a:ext>
                  </a:extLst>
                </a:gridCol>
                <a:gridCol w="525229">
                  <a:extLst>
                    <a:ext uri="{9D8B030D-6E8A-4147-A177-3AD203B41FA5}">
                      <a16:colId xmlns:a16="http://schemas.microsoft.com/office/drawing/2014/main" val="870190326"/>
                    </a:ext>
                  </a:extLst>
                </a:gridCol>
              </a:tblGrid>
              <a:tr h="106130">
                <a:tc>
                  <a:txBody>
                    <a:bodyPr/>
                    <a:lstStyle/>
                    <a:p>
                      <a:pPr algn="l" fontAlgn="b"/>
                      <a:r>
                        <a:rPr lang="en-US" sz="800" b="1" i="0" u="none" strike="noStrike">
                          <a:solidFill>
                            <a:srgbClr val="FFFFFF"/>
                          </a:solidFill>
                          <a:effectLst/>
                          <a:latin typeface="Calibri" panose="020F0502020204030204" pitchFamily="34" charset="0"/>
                        </a:rPr>
                        <a:t>Creative Name</a:t>
                      </a:r>
                    </a:p>
                  </a:txBody>
                  <a:tcPr marL="5307" marR="5307" marT="5307" marB="0" anchor="b">
                    <a:lnL>
                      <a:noFill/>
                    </a:lnL>
                    <a:lnR>
                      <a:noFill/>
                    </a:lnR>
                    <a:lnT>
                      <a:noFill/>
                    </a:lnT>
                    <a:lnB>
                      <a:noFill/>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Impressions</a:t>
                      </a:r>
                    </a:p>
                  </a:txBody>
                  <a:tcPr marL="5307" marR="5307" marT="5307" marB="0" anchor="b">
                    <a:lnL>
                      <a:noFill/>
                    </a:lnL>
                    <a:lnR>
                      <a:noFill/>
                    </a:lnR>
                    <a:lnT>
                      <a:noFill/>
                    </a:lnT>
                    <a:lnB>
                      <a:noFill/>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Clicks</a:t>
                      </a:r>
                    </a:p>
                  </a:txBody>
                  <a:tcPr marL="5307" marR="5307" marT="5307" marB="0" anchor="b">
                    <a:lnL>
                      <a:noFill/>
                    </a:lnL>
                    <a:lnR>
                      <a:noFill/>
                    </a:lnR>
                    <a:lnT>
                      <a:noFill/>
                    </a:lnT>
                    <a:lnB>
                      <a:noFill/>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CTR</a:t>
                      </a:r>
                    </a:p>
                  </a:txBody>
                  <a:tcPr marL="5307" marR="5307" marT="5307" marB="0" anchor="b">
                    <a:lnL>
                      <a:noFill/>
                    </a:lnL>
                    <a:lnR>
                      <a:noFill/>
                    </a:lnR>
                    <a:lnT>
                      <a:noFill/>
                    </a:lnT>
                    <a:lnB>
                      <a:noFill/>
                    </a:lnB>
                    <a:solidFill>
                      <a:srgbClr val="305496"/>
                    </a:solidFill>
                  </a:tcPr>
                </a:tc>
                <a:extLst>
                  <a:ext uri="{0D108BD9-81ED-4DB2-BD59-A6C34878D82A}">
                    <a16:rowId xmlns:a16="http://schemas.microsoft.com/office/drawing/2014/main" val="4075397905"/>
                  </a:ext>
                </a:extLst>
              </a:tr>
              <a:tr h="106130">
                <a:tc>
                  <a:txBody>
                    <a:bodyPr/>
                    <a:lstStyle/>
                    <a:p>
                      <a:pPr algn="l" fontAlgn="b"/>
                      <a:r>
                        <a:rPr lang="en-US" sz="800" b="0" i="0" u="none" strike="noStrike">
                          <a:solidFill>
                            <a:srgbClr val="000000"/>
                          </a:solidFill>
                          <a:effectLst/>
                          <a:latin typeface="Calibri" panose="020F0502020204030204" pitchFamily="34" charset="0"/>
                        </a:rPr>
                        <a:t>Salem Community Leaders_KOL 160 x 600_10.5.jpg_Spanish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9157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413700250"/>
                  </a:ext>
                </a:extLst>
              </a:tr>
              <a:tr h="106130">
                <a:tc>
                  <a:txBody>
                    <a:bodyPr/>
                    <a:lstStyle/>
                    <a:p>
                      <a:pPr algn="l" fontAlgn="b"/>
                      <a:r>
                        <a:rPr lang="en-US" sz="800" b="0" i="0" u="none" strike="noStrike">
                          <a:solidFill>
                            <a:srgbClr val="000000"/>
                          </a:solidFill>
                          <a:effectLst/>
                          <a:latin typeface="Calibri" panose="020F0502020204030204" pitchFamily="34" charset="0"/>
                        </a:rPr>
                        <a:t>Salem Community Leaders_KOL 300 x 600_10.5.jpg_Spanish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8066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7749018"/>
                  </a:ext>
                </a:extLst>
              </a:tr>
              <a:tr h="106130">
                <a:tc>
                  <a:txBody>
                    <a:bodyPr/>
                    <a:lstStyle/>
                    <a:p>
                      <a:pPr algn="l" fontAlgn="b"/>
                      <a:r>
                        <a:rPr lang="en-US" sz="800" b="0" i="0" u="none" strike="noStrike">
                          <a:solidFill>
                            <a:srgbClr val="000000"/>
                          </a:solidFill>
                          <a:effectLst/>
                          <a:latin typeface="Calibri" panose="020F0502020204030204" pitchFamily="34" charset="0"/>
                        </a:rPr>
                        <a:t>Salem Community Leaders_KOL 320 x 250_10.5.jpg_Spanish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2618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624579668"/>
                  </a:ext>
                </a:extLst>
              </a:tr>
              <a:tr h="106130">
                <a:tc>
                  <a:txBody>
                    <a:bodyPr/>
                    <a:lstStyle/>
                    <a:p>
                      <a:pPr algn="l" fontAlgn="b"/>
                      <a:r>
                        <a:rPr lang="en-US" sz="800" b="0" i="0" u="none" strike="noStrike">
                          <a:solidFill>
                            <a:srgbClr val="000000"/>
                          </a:solidFill>
                          <a:effectLst/>
                          <a:latin typeface="Calibri" panose="020F0502020204030204" pitchFamily="34" charset="0"/>
                        </a:rPr>
                        <a:t>Salem Community Leaders_KOL 320 x 50_10.5.jpg_Spanish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44689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026138941"/>
                  </a:ext>
                </a:extLst>
              </a:tr>
              <a:tr h="106130">
                <a:tc>
                  <a:txBody>
                    <a:bodyPr/>
                    <a:lstStyle/>
                    <a:p>
                      <a:pPr algn="l" fontAlgn="b"/>
                      <a:r>
                        <a:rPr lang="en-US" sz="800" b="0" i="0" u="none" strike="noStrike">
                          <a:solidFill>
                            <a:srgbClr val="000000"/>
                          </a:solidFill>
                          <a:effectLst/>
                          <a:latin typeface="Calibri" panose="020F0502020204030204" pitchFamily="34" charset="0"/>
                        </a:rPr>
                        <a:t>Salem Community Leaders_KOL 728 x 90_10.5.jpg_Spanish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40247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142375352"/>
                  </a:ext>
                </a:extLst>
              </a:tr>
              <a:tr h="106130">
                <a:tc>
                  <a:txBody>
                    <a:bodyPr/>
                    <a:lstStyle/>
                    <a:p>
                      <a:pPr algn="l" fontAlgn="b"/>
                      <a:r>
                        <a:rPr lang="en-US" sz="800" b="0" i="0" u="none" strike="noStrike">
                          <a:solidFill>
                            <a:srgbClr val="000000"/>
                          </a:solidFill>
                          <a:effectLst/>
                          <a:latin typeface="Calibri" panose="020F0502020204030204" pitchFamily="34" charset="0"/>
                        </a:rPr>
                        <a:t>Salem_PWLE 160 x 600_10.5_Spanish.jpg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2988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64863651"/>
                  </a:ext>
                </a:extLst>
              </a:tr>
              <a:tr h="106130">
                <a:tc>
                  <a:txBody>
                    <a:bodyPr/>
                    <a:lstStyle/>
                    <a:p>
                      <a:pPr algn="l" fontAlgn="b"/>
                      <a:r>
                        <a:rPr lang="en-US" sz="800" b="0" i="0" u="none" strike="noStrike">
                          <a:solidFill>
                            <a:srgbClr val="000000"/>
                          </a:solidFill>
                          <a:effectLst/>
                          <a:latin typeface="Calibri" panose="020F0502020204030204" pitchFamily="34" charset="0"/>
                        </a:rPr>
                        <a:t>Salem_PWLE 300 x 600_10.5_Spanish.jpg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2449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624462466"/>
                  </a:ext>
                </a:extLst>
              </a:tr>
              <a:tr h="106130">
                <a:tc>
                  <a:txBody>
                    <a:bodyPr/>
                    <a:lstStyle/>
                    <a:p>
                      <a:pPr algn="l" fontAlgn="b"/>
                      <a:r>
                        <a:rPr lang="en-US" sz="800" b="0" i="0" u="none" strike="noStrike">
                          <a:solidFill>
                            <a:srgbClr val="000000"/>
                          </a:solidFill>
                          <a:effectLst/>
                          <a:latin typeface="Calibri" panose="020F0502020204030204" pitchFamily="34" charset="0"/>
                        </a:rPr>
                        <a:t>Salem_PWLE 320 x 250_10.5_Spanish.jpg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63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018719555"/>
                  </a:ext>
                </a:extLst>
              </a:tr>
              <a:tr h="106130">
                <a:tc>
                  <a:txBody>
                    <a:bodyPr/>
                    <a:lstStyle/>
                    <a:p>
                      <a:pPr algn="l" fontAlgn="b"/>
                      <a:r>
                        <a:rPr lang="en-US" sz="800" b="0" i="0" u="none" strike="noStrike">
                          <a:solidFill>
                            <a:srgbClr val="000000"/>
                          </a:solidFill>
                          <a:effectLst/>
                          <a:latin typeface="Calibri" panose="020F0502020204030204" pitchFamily="34" charset="0"/>
                        </a:rPr>
                        <a:t>Salem_PWLE 320 x 50_10.5_Spanish.jpg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26613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039805446"/>
                  </a:ext>
                </a:extLst>
              </a:tr>
              <a:tr h="106130">
                <a:tc>
                  <a:txBody>
                    <a:bodyPr/>
                    <a:lstStyle/>
                    <a:p>
                      <a:pPr algn="l" fontAlgn="b"/>
                      <a:r>
                        <a:rPr lang="en-US" sz="800" b="0" i="0" u="none" strike="noStrike">
                          <a:solidFill>
                            <a:srgbClr val="000000"/>
                          </a:solidFill>
                          <a:effectLst/>
                          <a:latin typeface="Calibri" panose="020F0502020204030204" pitchFamily="34" charset="0"/>
                        </a:rPr>
                        <a:t>Salem_PWLE 728 x 90_10.5_Spanish.jpg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12291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365097271"/>
                  </a:ext>
                </a:extLst>
              </a:tr>
              <a:tr h="106130">
                <a:tc>
                  <a:txBody>
                    <a:bodyPr/>
                    <a:lstStyle/>
                    <a:p>
                      <a:pPr algn="l" fontAlgn="b"/>
                      <a:r>
                        <a:rPr lang="en-US" sz="800" b="0" i="0" u="none" strike="noStrike">
                          <a:solidFill>
                            <a:srgbClr val="000000"/>
                          </a:solidFill>
                          <a:effectLst/>
                          <a:latin typeface="Calibri" panose="020F0502020204030204" pitchFamily="34" charset="0"/>
                        </a:rPr>
                        <a:t>Sandwich Community Leaders_KOL 160 x 600_10.5.jpg_Spanish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3848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103790643"/>
                  </a:ext>
                </a:extLst>
              </a:tr>
              <a:tr h="106130">
                <a:tc>
                  <a:txBody>
                    <a:bodyPr/>
                    <a:lstStyle/>
                    <a:p>
                      <a:pPr algn="l" fontAlgn="b"/>
                      <a:r>
                        <a:rPr lang="en-US" sz="800" b="0" i="0" u="none" strike="noStrike">
                          <a:solidFill>
                            <a:srgbClr val="000000"/>
                          </a:solidFill>
                          <a:effectLst/>
                          <a:latin typeface="Calibri" panose="020F0502020204030204" pitchFamily="34" charset="0"/>
                        </a:rPr>
                        <a:t>Sandwich Community Leaders_KOL 300 x 600_10.5.jpg_Spanish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3549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0.20%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934799183"/>
                  </a:ext>
                </a:extLst>
              </a:tr>
              <a:tr h="106130">
                <a:tc>
                  <a:txBody>
                    <a:bodyPr/>
                    <a:lstStyle/>
                    <a:p>
                      <a:pPr algn="l" fontAlgn="b"/>
                      <a:r>
                        <a:rPr lang="en-US" sz="800" b="0" i="0" u="none" strike="noStrike">
                          <a:solidFill>
                            <a:srgbClr val="000000"/>
                          </a:solidFill>
                          <a:effectLst/>
                          <a:latin typeface="Calibri" panose="020F0502020204030204" pitchFamily="34" charset="0"/>
                        </a:rPr>
                        <a:t>Sandwich Community Leaders_KOL 320 x 250_10.5.jpg_Spanish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253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150566961"/>
                  </a:ext>
                </a:extLst>
              </a:tr>
              <a:tr h="106130">
                <a:tc>
                  <a:txBody>
                    <a:bodyPr/>
                    <a:lstStyle/>
                    <a:p>
                      <a:pPr algn="l" fontAlgn="b"/>
                      <a:r>
                        <a:rPr lang="en-US" sz="800" b="0" i="0" u="none" strike="noStrike">
                          <a:solidFill>
                            <a:srgbClr val="000000"/>
                          </a:solidFill>
                          <a:effectLst/>
                          <a:latin typeface="Calibri" panose="020F0502020204030204" pitchFamily="34" charset="0"/>
                        </a:rPr>
                        <a:t>Sandwich Community Leaders_KOL 320 x 50_10.5.jpg_Spanish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20123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909395468"/>
                  </a:ext>
                </a:extLst>
              </a:tr>
              <a:tr h="106130">
                <a:tc>
                  <a:txBody>
                    <a:bodyPr/>
                    <a:lstStyle/>
                    <a:p>
                      <a:pPr algn="l" fontAlgn="b"/>
                      <a:r>
                        <a:rPr lang="en-US" sz="800" b="0" i="0" u="none" strike="noStrike">
                          <a:solidFill>
                            <a:srgbClr val="000000"/>
                          </a:solidFill>
                          <a:effectLst/>
                          <a:latin typeface="Calibri" panose="020F0502020204030204" pitchFamily="34" charset="0"/>
                        </a:rPr>
                        <a:t>Sandwich Community Leaders_KOL 728 x 90_10.5.jpg_Spanish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13364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70861990"/>
                  </a:ext>
                </a:extLst>
              </a:tr>
              <a:tr h="106130">
                <a:tc>
                  <a:txBody>
                    <a:bodyPr/>
                    <a:lstStyle/>
                    <a:p>
                      <a:pPr algn="l" fontAlgn="b"/>
                      <a:r>
                        <a:rPr lang="de-DE" sz="800" b="0" i="0" u="none" strike="noStrike">
                          <a:solidFill>
                            <a:srgbClr val="000000"/>
                          </a:solidFill>
                          <a:effectLst/>
                          <a:latin typeface="Calibri" panose="020F0502020204030204" pitchFamily="34" charset="0"/>
                        </a:rPr>
                        <a:t>Sandwich_PWLE 160 x 600_10.5_Spanish.jpg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2923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403224315"/>
                  </a:ext>
                </a:extLst>
              </a:tr>
              <a:tr h="106130">
                <a:tc>
                  <a:txBody>
                    <a:bodyPr/>
                    <a:lstStyle/>
                    <a:p>
                      <a:pPr algn="l" fontAlgn="b"/>
                      <a:r>
                        <a:rPr lang="de-DE" sz="800" b="0" i="0" u="none" strike="noStrike">
                          <a:solidFill>
                            <a:srgbClr val="000000"/>
                          </a:solidFill>
                          <a:effectLst/>
                          <a:latin typeface="Calibri" panose="020F0502020204030204" pitchFamily="34" charset="0"/>
                        </a:rPr>
                        <a:t>Sandwich_PWLE 300 x 600_10.5_Spanish.jpg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1867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32030192"/>
                  </a:ext>
                </a:extLst>
              </a:tr>
              <a:tr h="106130">
                <a:tc>
                  <a:txBody>
                    <a:bodyPr/>
                    <a:lstStyle/>
                    <a:p>
                      <a:pPr algn="l" fontAlgn="b"/>
                      <a:r>
                        <a:rPr lang="de-DE" sz="800" b="0" i="0" u="none" strike="noStrike">
                          <a:solidFill>
                            <a:srgbClr val="000000"/>
                          </a:solidFill>
                          <a:effectLst/>
                          <a:latin typeface="Calibri" panose="020F0502020204030204" pitchFamily="34" charset="0"/>
                        </a:rPr>
                        <a:t>Sandwich_PWLE 320 x 250_10.5_Spanish.jpg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157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005207948"/>
                  </a:ext>
                </a:extLst>
              </a:tr>
              <a:tr h="106130">
                <a:tc>
                  <a:txBody>
                    <a:bodyPr/>
                    <a:lstStyle/>
                    <a:p>
                      <a:pPr algn="l" fontAlgn="b"/>
                      <a:r>
                        <a:rPr lang="de-DE" sz="800" b="0" i="0" u="none" strike="noStrike">
                          <a:solidFill>
                            <a:srgbClr val="000000"/>
                          </a:solidFill>
                          <a:effectLst/>
                          <a:latin typeface="Calibri" panose="020F0502020204030204" pitchFamily="34" charset="0"/>
                        </a:rPr>
                        <a:t>Sandwich_PWLE 320 x 50_10.5_Spanish.jpg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27207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27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963775296"/>
                  </a:ext>
                </a:extLst>
              </a:tr>
              <a:tr h="106130">
                <a:tc>
                  <a:txBody>
                    <a:bodyPr/>
                    <a:lstStyle/>
                    <a:p>
                      <a:pPr algn="l" fontAlgn="b"/>
                      <a:r>
                        <a:rPr lang="de-DE" sz="800" b="0" i="0" u="none" strike="noStrike">
                          <a:solidFill>
                            <a:srgbClr val="000000"/>
                          </a:solidFill>
                          <a:effectLst/>
                          <a:latin typeface="Calibri" panose="020F0502020204030204" pitchFamily="34" charset="0"/>
                        </a:rPr>
                        <a:t>Sandwich_PWLE 728 x 90_10.5_Spanish.jpg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14930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19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882784659"/>
                  </a:ext>
                </a:extLst>
              </a:tr>
              <a:tr h="106130">
                <a:tc>
                  <a:txBody>
                    <a:bodyPr/>
                    <a:lstStyle/>
                    <a:p>
                      <a:pPr algn="l" fontAlgn="b"/>
                      <a:r>
                        <a:rPr lang="en-US" sz="800" b="0" i="0" u="none" strike="noStrike">
                          <a:solidFill>
                            <a:srgbClr val="000000"/>
                          </a:solidFill>
                          <a:effectLst/>
                          <a:latin typeface="Calibri" panose="020F0502020204030204" pitchFamily="34" charset="0"/>
                        </a:rPr>
                        <a:t>Shirley Community Leaders_KOL 160 x 600_10.5.jpg_Spanish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5313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653309443"/>
                  </a:ext>
                </a:extLst>
              </a:tr>
              <a:tr h="106130">
                <a:tc>
                  <a:txBody>
                    <a:bodyPr/>
                    <a:lstStyle/>
                    <a:p>
                      <a:pPr algn="l" fontAlgn="b"/>
                      <a:r>
                        <a:rPr lang="en-US" sz="800" b="0" i="0" u="none" strike="noStrike">
                          <a:solidFill>
                            <a:srgbClr val="000000"/>
                          </a:solidFill>
                          <a:effectLst/>
                          <a:latin typeface="Calibri" panose="020F0502020204030204" pitchFamily="34" charset="0"/>
                        </a:rPr>
                        <a:t>Shirley Community Leaders_KOL 300 x 600_10.5.jpg_Spanish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4307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388840629"/>
                  </a:ext>
                </a:extLst>
              </a:tr>
              <a:tr h="106130">
                <a:tc>
                  <a:txBody>
                    <a:bodyPr/>
                    <a:lstStyle/>
                    <a:p>
                      <a:pPr algn="l" fontAlgn="b"/>
                      <a:r>
                        <a:rPr lang="en-US" sz="800" b="0" i="0" u="none" strike="noStrike">
                          <a:solidFill>
                            <a:srgbClr val="000000"/>
                          </a:solidFill>
                          <a:effectLst/>
                          <a:latin typeface="Calibri" panose="020F0502020204030204" pitchFamily="34" charset="0"/>
                        </a:rPr>
                        <a:t>Shirley Community Leaders_KOL 320 x 250_10.5.jpg_Spanish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982985023"/>
                  </a:ext>
                </a:extLst>
              </a:tr>
              <a:tr h="106130">
                <a:tc>
                  <a:txBody>
                    <a:bodyPr/>
                    <a:lstStyle/>
                    <a:p>
                      <a:pPr algn="l" fontAlgn="b"/>
                      <a:r>
                        <a:rPr lang="en-US" sz="800" b="0" i="0" u="none" strike="noStrike">
                          <a:solidFill>
                            <a:srgbClr val="000000"/>
                          </a:solidFill>
                          <a:effectLst/>
                          <a:latin typeface="Calibri" panose="020F0502020204030204" pitchFamily="34" charset="0"/>
                        </a:rPr>
                        <a:t>Shirley Community Leaders_KOL 320 x 50_10.5.jpg_Spanish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14173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761827029"/>
                  </a:ext>
                </a:extLst>
              </a:tr>
              <a:tr h="106130">
                <a:tc>
                  <a:txBody>
                    <a:bodyPr/>
                    <a:lstStyle/>
                    <a:p>
                      <a:pPr algn="l" fontAlgn="b"/>
                      <a:r>
                        <a:rPr lang="en-US" sz="800" b="0" i="0" u="none" strike="noStrike">
                          <a:solidFill>
                            <a:srgbClr val="000000"/>
                          </a:solidFill>
                          <a:effectLst/>
                          <a:latin typeface="Calibri" panose="020F0502020204030204" pitchFamily="34" charset="0"/>
                        </a:rPr>
                        <a:t>Shirley Community Leaders_KOL 728 x 90_10.5.jpg_Spanish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8923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058763491"/>
                  </a:ext>
                </a:extLst>
              </a:tr>
              <a:tr h="106130">
                <a:tc>
                  <a:txBody>
                    <a:bodyPr/>
                    <a:lstStyle/>
                    <a:p>
                      <a:pPr algn="l" fontAlgn="b"/>
                      <a:r>
                        <a:rPr lang="en-US" sz="800" b="0" i="0" u="none" strike="noStrike">
                          <a:solidFill>
                            <a:srgbClr val="000000"/>
                          </a:solidFill>
                          <a:effectLst/>
                          <a:latin typeface="Calibri" panose="020F0502020204030204" pitchFamily="34" charset="0"/>
                        </a:rPr>
                        <a:t>Shirley_PWLE 160 x 600_10.5_Spanish.jpg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2075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137810737"/>
                  </a:ext>
                </a:extLst>
              </a:tr>
              <a:tr h="106130">
                <a:tc>
                  <a:txBody>
                    <a:bodyPr/>
                    <a:lstStyle/>
                    <a:p>
                      <a:pPr algn="l" fontAlgn="b"/>
                      <a:r>
                        <a:rPr lang="en-US" sz="800" b="0" i="0" u="none" strike="noStrike">
                          <a:solidFill>
                            <a:srgbClr val="000000"/>
                          </a:solidFill>
                          <a:effectLst/>
                          <a:latin typeface="Calibri" panose="020F0502020204030204" pitchFamily="34" charset="0"/>
                        </a:rPr>
                        <a:t>Shirley_PWLE 300 x 600_10.5_Spanish.jpg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1810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130845984"/>
                  </a:ext>
                </a:extLst>
              </a:tr>
              <a:tr h="106130">
                <a:tc>
                  <a:txBody>
                    <a:bodyPr/>
                    <a:lstStyle/>
                    <a:p>
                      <a:pPr algn="l" fontAlgn="b"/>
                      <a:r>
                        <a:rPr lang="en-US" sz="800" b="0" i="0" u="none" strike="noStrike">
                          <a:solidFill>
                            <a:srgbClr val="000000"/>
                          </a:solidFill>
                          <a:effectLst/>
                          <a:latin typeface="Calibri" panose="020F0502020204030204" pitchFamily="34" charset="0"/>
                        </a:rPr>
                        <a:t>Shirley_PWLE 320 x 250_10.5_Spanish.jpg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924694843"/>
                  </a:ext>
                </a:extLst>
              </a:tr>
              <a:tr h="106130">
                <a:tc>
                  <a:txBody>
                    <a:bodyPr/>
                    <a:lstStyle/>
                    <a:p>
                      <a:pPr algn="l" fontAlgn="b"/>
                      <a:r>
                        <a:rPr lang="en-US" sz="800" b="0" i="0" u="none" strike="noStrike">
                          <a:solidFill>
                            <a:srgbClr val="000000"/>
                          </a:solidFill>
                          <a:effectLst/>
                          <a:latin typeface="Calibri" panose="020F0502020204030204" pitchFamily="34" charset="0"/>
                        </a:rPr>
                        <a:t>Shirley_PWLE 320 x 50_10.5_Spanish.jpg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20770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40857563"/>
                  </a:ext>
                </a:extLst>
              </a:tr>
              <a:tr h="106130">
                <a:tc>
                  <a:txBody>
                    <a:bodyPr/>
                    <a:lstStyle/>
                    <a:p>
                      <a:pPr algn="l" fontAlgn="b"/>
                      <a:r>
                        <a:rPr lang="en-US" sz="800" b="0" i="0" u="none" strike="noStrike">
                          <a:solidFill>
                            <a:srgbClr val="000000"/>
                          </a:solidFill>
                          <a:effectLst/>
                          <a:latin typeface="Calibri" panose="020F0502020204030204" pitchFamily="34" charset="0"/>
                        </a:rPr>
                        <a:t>Shirley_PWLE 728 x 90_10.5_Spanish.jpg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9793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963389249"/>
                  </a:ext>
                </a:extLst>
              </a:tr>
              <a:tr h="106130">
                <a:tc>
                  <a:txBody>
                    <a:bodyPr/>
                    <a:lstStyle/>
                    <a:p>
                      <a:pPr algn="l" fontAlgn="b"/>
                      <a:r>
                        <a:rPr lang="en-US" sz="800" b="0" i="0" u="none" strike="noStrike">
                          <a:solidFill>
                            <a:srgbClr val="000000"/>
                          </a:solidFill>
                          <a:effectLst/>
                          <a:latin typeface="Calibri" panose="020F0502020204030204" pitchFamily="34" charset="0"/>
                        </a:rPr>
                        <a:t>Townsend Community Leaders_KOL 160 x 600_10.5.jpg_Spanish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3885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0.33%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874722267"/>
                  </a:ext>
                </a:extLst>
              </a:tr>
              <a:tr h="106130">
                <a:tc>
                  <a:txBody>
                    <a:bodyPr/>
                    <a:lstStyle/>
                    <a:p>
                      <a:pPr algn="l" fontAlgn="b"/>
                      <a:r>
                        <a:rPr lang="en-US" sz="800" b="0" i="0" u="none" strike="noStrike">
                          <a:solidFill>
                            <a:srgbClr val="000000"/>
                          </a:solidFill>
                          <a:effectLst/>
                          <a:latin typeface="Calibri" panose="020F0502020204030204" pitchFamily="34" charset="0"/>
                        </a:rPr>
                        <a:t>Townsend Community Leaders_KOL 300 x 600_10.5.jpg_Spanish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5479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12303716"/>
                  </a:ext>
                </a:extLst>
              </a:tr>
              <a:tr h="106130">
                <a:tc>
                  <a:txBody>
                    <a:bodyPr/>
                    <a:lstStyle/>
                    <a:p>
                      <a:pPr algn="l" fontAlgn="b"/>
                      <a:r>
                        <a:rPr lang="en-US" sz="800" b="0" i="0" u="none" strike="noStrike">
                          <a:solidFill>
                            <a:srgbClr val="000000"/>
                          </a:solidFill>
                          <a:effectLst/>
                          <a:latin typeface="Calibri" panose="020F0502020204030204" pitchFamily="34" charset="0"/>
                        </a:rPr>
                        <a:t>Townsend Community Leaders_KOL 320 x 250_10.5.jpg_Spanish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690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1767255"/>
                  </a:ext>
                </a:extLst>
              </a:tr>
              <a:tr h="106130">
                <a:tc>
                  <a:txBody>
                    <a:bodyPr/>
                    <a:lstStyle/>
                    <a:p>
                      <a:pPr algn="l" fontAlgn="b"/>
                      <a:r>
                        <a:rPr lang="en-US" sz="800" b="0" i="0" u="none" strike="noStrike">
                          <a:solidFill>
                            <a:srgbClr val="000000"/>
                          </a:solidFill>
                          <a:effectLst/>
                          <a:latin typeface="Calibri" panose="020F0502020204030204" pitchFamily="34" charset="0"/>
                        </a:rPr>
                        <a:t>Townsend Community Leaders_KOL 320 x 50_10.5.jpg_Spanish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21014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019615087"/>
                  </a:ext>
                </a:extLst>
              </a:tr>
              <a:tr h="106130">
                <a:tc>
                  <a:txBody>
                    <a:bodyPr/>
                    <a:lstStyle/>
                    <a:p>
                      <a:pPr algn="l" fontAlgn="b"/>
                      <a:r>
                        <a:rPr lang="en-US" sz="800" b="0" i="0" u="none" strike="noStrike">
                          <a:solidFill>
                            <a:srgbClr val="000000"/>
                          </a:solidFill>
                          <a:effectLst/>
                          <a:latin typeface="Calibri" panose="020F0502020204030204" pitchFamily="34" charset="0"/>
                        </a:rPr>
                        <a:t>Townsend Community Leaders_KOL 728 x 90_10.5.jpg_Spanish</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13344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520857734"/>
                  </a:ext>
                </a:extLst>
              </a:tr>
              <a:tr h="106130">
                <a:tc>
                  <a:txBody>
                    <a:bodyPr/>
                    <a:lstStyle/>
                    <a:p>
                      <a:pPr algn="l" fontAlgn="b"/>
                      <a:r>
                        <a:rPr lang="en-US" sz="800" b="0" i="0" u="none" strike="noStrike">
                          <a:solidFill>
                            <a:srgbClr val="000000"/>
                          </a:solidFill>
                          <a:effectLst/>
                          <a:latin typeface="Calibri" panose="020F0502020204030204" pitchFamily="34" charset="0"/>
                        </a:rPr>
                        <a:t>Townsend_PWLE 160 x 600_10.5_Spanish.jpg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1055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525896970"/>
                  </a:ext>
                </a:extLst>
              </a:tr>
              <a:tr h="106130">
                <a:tc>
                  <a:txBody>
                    <a:bodyPr/>
                    <a:lstStyle/>
                    <a:p>
                      <a:pPr algn="l" fontAlgn="b"/>
                      <a:r>
                        <a:rPr lang="en-US" sz="800" b="0" i="0" u="none" strike="noStrike">
                          <a:solidFill>
                            <a:srgbClr val="000000"/>
                          </a:solidFill>
                          <a:effectLst/>
                          <a:latin typeface="Calibri" panose="020F0502020204030204" pitchFamily="34" charset="0"/>
                        </a:rPr>
                        <a:t>Townsend_PWLE 300 x 600_10.5_Spanish.jpg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1037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559361245"/>
                  </a:ext>
                </a:extLst>
              </a:tr>
              <a:tr h="106130">
                <a:tc>
                  <a:txBody>
                    <a:bodyPr/>
                    <a:lstStyle/>
                    <a:p>
                      <a:pPr algn="l" fontAlgn="b"/>
                      <a:r>
                        <a:rPr lang="en-US" sz="800" b="0" i="0" u="none" strike="noStrike">
                          <a:solidFill>
                            <a:srgbClr val="000000"/>
                          </a:solidFill>
                          <a:effectLst/>
                          <a:latin typeface="Calibri" panose="020F0502020204030204" pitchFamily="34" charset="0"/>
                        </a:rPr>
                        <a:t>Townsend_PWLE 320 x 250_10.5_Spanish.jpg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08390683"/>
                  </a:ext>
                </a:extLst>
              </a:tr>
              <a:tr h="106130">
                <a:tc>
                  <a:txBody>
                    <a:bodyPr/>
                    <a:lstStyle/>
                    <a:p>
                      <a:pPr algn="l" fontAlgn="b"/>
                      <a:r>
                        <a:rPr lang="en-US" sz="800" b="0" i="0" u="none" strike="noStrike">
                          <a:solidFill>
                            <a:srgbClr val="000000"/>
                          </a:solidFill>
                          <a:effectLst/>
                          <a:latin typeface="Calibri" panose="020F0502020204030204" pitchFamily="34" charset="0"/>
                        </a:rPr>
                        <a:t>Townsend_PWLE 320 x 50_10.5_Spanish.jpg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13757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90823809"/>
                  </a:ext>
                </a:extLst>
              </a:tr>
              <a:tr h="106130">
                <a:tc>
                  <a:txBody>
                    <a:bodyPr/>
                    <a:lstStyle/>
                    <a:p>
                      <a:pPr algn="l" fontAlgn="b"/>
                      <a:r>
                        <a:rPr lang="en-US" sz="800" b="0" i="0" u="none" strike="noStrike">
                          <a:solidFill>
                            <a:srgbClr val="000000"/>
                          </a:solidFill>
                          <a:effectLst/>
                          <a:latin typeface="Calibri" panose="020F0502020204030204" pitchFamily="34" charset="0"/>
                        </a:rPr>
                        <a:t>Townsend_PWLE 728 x 90_10.5_Spanish.jpg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5333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dirty="0">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09244111"/>
                  </a:ext>
                </a:extLst>
              </a:tr>
            </a:tbl>
          </a:graphicData>
        </a:graphic>
      </p:graphicFrame>
    </p:spTree>
    <p:extLst>
      <p:ext uri="{BB962C8B-B14F-4D97-AF65-F5344CB8AC3E}">
        <p14:creationId xmlns:p14="http://schemas.microsoft.com/office/powerpoint/2010/main" val="4695917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90678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6962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DEVICE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3" name="Picture 2">
            <a:extLst>
              <a:ext uri="{FF2B5EF4-FFF2-40B4-BE49-F238E27FC236}">
                <a16:creationId xmlns:a16="http://schemas.microsoft.com/office/drawing/2014/main" id="{54A847AD-DAE8-403B-97E3-316CB827413A}"/>
              </a:ext>
            </a:extLst>
          </p:cNvPr>
          <p:cNvPicPr>
            <a:picLocks noChangeAspect="1"/>
          </p:cNvPicPr>
          <p:nvPr/>
        </p:nvPicPr>
        <p:blipFill>
          <a:blip r:embed="rId4"/>
          <a:stretch>
            <a:fillRect/>
          </a:stretch>
        </p:blipFill>
        <p:spPr>
          <a:xfrm>
            <a:off x="1905000" y="1752600"/>
            <a:ext cx="5334000" cy="4335920"/>
          </a:xfrm>
          <a:prstGeom prst="rect">
            <a:avLst/>
          </a:prstGeom>
        </p:spPr>
      </p:pic>
    </p:spTree>
    <p:extLst>
      <p:ext uri="{BB962C8B-B14F-4D97-AF65-F5344CB8AC3E}">
        <p14:creationId xmlns:p14="http://schemas.microsoft.com/office/powerpoint/2010/main" val="3357888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CF2D3F-DEC0-4378-ACF9-40BF37298335}"/>
              </a:ext>
            </a:extLst>
          </p:cNvPr>
          <p:cNvPicPr>
            <a:picLocks noChangeAspect="1"/>
          </p:cNvPicPr>
          <p:nvPr/>
        </p:nvPicPr>
        <p:blipFill>
          <a:blip r:embed="rId3"/>
          <a:stretch>
            <a:fillRect/>
          </a:stretch>
        </p:blipFill>
        <p:spPr>
          <a:xfrm>
            <a:off x="76200" y="696099"/>
            <a:ext cx="8915400" cy="475690"/>
          </a:xfrm>
          <a:prstGeom prst="rect">
            <a:avLst/>
          </a:prstGeom>
        </p:spPr>
      </p:pic>
      <p:sp>
        <p:nvSpPr>
          <p:cNvPr id="3" name="TextBox 2">
            <a:extLst>
              <a:ext uri="{FF2B5EF4-FFF2-40B4-BE49-F238E27FC236}">
                <a16:creationId xmlns:a16="http://schemas.microsoft.com/office/drawing/2014/main" id="{A4A70AF5-A83F-4538-81AF-C5C62E82573D}"/>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5" name="Rectangle 4">
            <a:extLst>
              <a:ext uri="{FF2B5EF4-FFF2-40B4-BE49-F238E27FC236}">
                <a16:creationId xmlns:a16="http://schemas.microsoft.com/office/drawing/2014/main" id="{AD427491-2E33-4E41-8FF4-AD758177E6DF}"/>
              </a:ext>
            </a:extLst>
          </p:cNvPr>
          <p:cNvSpPr/>
          <p:nvPr/>
        </p:nvSpPr>
        <p:spPr>
          <a:xfrm>
            <a:off x="92439" y="696099"/>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sp>
        <p:nvSpPr>
          <p:cNvPr id="17" name="Rectangle 16">
            <a:extLst>
              <a:ext uri="{FF2B5EF4-FFF2-40B4-BE49-F238E27FC236}">
                <a16:creationId xmlns:a16="http://schemas.microsoft.com/office/drawing/2014/main" id="{644BE526-855F-4A68-AFFC-1946116919B8}"/>
              </a:ext>
            </a:extLst>
          </p:cNvPr>
          <p:cNvSpPr/>
          <p:nvPr/>
        </p:nvSpPr>
        <p:spPr>
          <a:xfrm>
            <a:off x="304800" y="1295400"/>
            <a:ext cx="4572000" cy="5801588"/>
          </a:xfrm>
          <a:prstGeom prst="rect">
            <a:avLst/>
          </a:prstGeom>
        </p:spPr>
        <p:txBody>
          <a:bodyPr>
            <a:spAutoFit/>
          </a:bodyPr>
          <a:lstStyle/>
          <a:p>
            <a:pPr lvl="0"/>
            <a:r>
              <a:rPr lang="en-US" sz="900" dirty="0">
                <a:solidFill>
                  <a:prstClr val="black"/>
                </a:solidFill>
              </a:rPr>
              <a:t>abc6.com</a:t>
            </a:r>
          </a:p>
          <a:p>
            <a:pPr lvl="0"/>
            <a:r>
              <a:rPr lang="en-US" sz="900" dirty="0">
                <a:solidFill>
                  <a:prstClr val="black"/>
                </a:solidFill>
              </a:rPr>
              <a:t>abc7ny.com</a:t>
            </a:r>
          </a:p>
          <a:p>
            <a:pPr lvl="0"/>
            <a:r>
              <a:rPr lang="en-US" sz="900" dirty="0">
                <a:solidFill>
                  <a:prstClr val="black"/>
                </a:solidFill>
              </a:rPr>
              <a:t>abcnews.go.com</a:t>
            </a:r>
          </a:p>
          <a:p>
            <a:pPr lvl="0"/>
            <a:r>
              <a:rPr lang="en-US" sz="900" dirty="0">
                <a:solidFill>
                  <a:prstClr val="black"/>
                </a:solidFill>
              </a:rPr>
              <a:t>absolutehistory.com</a:t>
            </a:r>
          </a:p>
          <a:p>
            <a:pPr lvl="0"/>
            <a:r>
              <a:rPr lang="en-US" sz="900" dirty="0">
                <a:solidFill>
                  <a:prstClr val="black"/>
                </a:solidFill>
              </a:rPr>
              <a:t>academia.edu</a:t>
            </a:r>
          </a:p>
          <a:p>
            <a:pPr lvl="0"/>
            <a:r>
              <a:rPr lang="en-US" sz="900" dirty="0">
                <a:solidFill>
                  <a:prstClr val="black"/>
                </a:solidFill>
              </a:rPr>
              <a:t>accuradio.com</a:t>
            </a:r>
          </a:p>
          <a:p>
            <a:pPr lvl="0"/>
            <a:r>
              <a:rPr lang="en-US" sz="900" dirty="0">
                <a:solidFill>
                  <a:prstClr val="black"/>
                </a:solidFill>
              </a:rPr>
              <a:t>accuweather.com</a:t>
            </a:r>
          </a:p>
          <a:p>
            <a:pPr lvl="0"/>
            <a:r>
              <a:rPr lang="en-US" sz="900" dirty="0">
                <a:solidFill>
                  <a:prstClr val="black"/>
                </a:solidFill>
              </a:rPr>
              <a:t>addictedcheats.com</a:t>
            </a:r>
          </a:p>
          <a:p>
            <a:pPr lvl="0"/>
            <a:r>
              <a:rPr lang="en-US" sz="900" dirty="0" err="1">
                <a:solidFill>
                  <a:prstClr val="black"/>
                </a:solidFill>
              </a:rPr>
              <a:t>advice.town</a:t>
            </a:r>
            <a:endParaRPr lang="en-US" sz="900" dirty="0">
              <a:solidFill>
                <a:prstClr val="black"/>
              </a:solidFill>
            </a:endParaRPr>
          </a:p>
          <a:p>
            <a:pPr lvl="0"/>
            <a:r>
              <a:rPr lang="en-US" sz="900" dirty="0">
                <a:solidFill>
                  <a:prstClr val="black"/>
                </a:solidFill>
              </a:rPr>
              <a:t>afrobasket.com</a:t>
            </a:r>
          </a:p>
          <a:p>
            <a:pPr lvl="0"/>
            <a:r>
              <a:rPr lang="en-US" sz="900" dirty="0">
                <a:solidFill>
                  <a:prstClr val="black"/>
                </a:solidFill>
              </a:rPr>
              <a:t>aljazeera.com</a:t>
            </a:r>
          </a:p>
          <a:p>
            <a:pPr lvl="0"/>
            <a:r>
              <a:rPr lang="en-US" sz="900" dirty="0">
                <a:solidFill>
                  <a:prstClr val="black"/>
                </a:solidFill>
              </a:rPr>
              <a:t>allhiphop.com</a:t>
            </a:r>
          </a:p>
          <a:p>
            <a:pPr lvl="0"/>
            <a:r>
              <a:rPr lang="en-US" sz="900" dirty="0">
                <a:solidFill>
                  <a:prstClr val="black"/>
                </a:solidFill>
              </a:rPr>
              <a:t>allkpop.com</a:t>
            </a:r>
          </a:p>
          <a:p>
            <a:pPr lvl="0"/>
            <a:r>
              <a:rPr lang="en-US" sz="900" dirty="0">
                <a:solidFill>
                  <a:prstClr val="black"/>
                </a:solidFill>
              </a:rPr>
              <a:t>allmusic.com</a:t>
            </a:r>
          </a:p>
          <a:p>
            <a:pPr lvl="0"/>
            <a:r>
              <a:rPr lang="en-US" sz="900" dirty="0">
                <a:solidFill>
                  <a:prstClr val="black"/>
                </a:solidFill>
              </a:rPr>
              <a:t>allrecipes.com</a:t>
            </a:r>
          </a:p>
          <a:p>
            <a:pPr lvl="0"/>
            <a:r>
              <a:rPr lang="en-US" sz="900" dirty="0">
                <a:solidFill>
                  <a:prstClr val="black"/>
                </a:solidFill>
              </a:rPr>
              <a:t>americamagazine.org</a:t>
            </a:r>
          </a:p>
          <a:p>
            <a:pPr lvl="0"/>
            <a:r>
              <a:rPr lang="en-US" sz="900" dirty="0">
                <a:solidFill>
                  <a:prstClr val="black"/>
                </a:solidFill>
              </a:rPr>
              <a:t>americandigest.com</a:t>
            </a:r>
          </a:p>
          <a:p>
            <a:pPr lvl="0"/>
            <a:r>
              <a:rPr lang="en-US" sz="900" dirty="0">
                <a:solidFill>
                  <a:prstClr val="black"/>
                </a:solidFill>
              </a:rPr>
              <a:t>amyshealthybaking.com</a:t>
            </a:r>
          </a:p>
          <a:p>
            <a:pPr lvl="0"/>
            <a:r>
              <a:rPr lang="en-US" sz="900" dirty="0">
                <a:solidFill>
                  <a:prstClr val="black"/>
                </a:solidFill>
              </a:rPr>
              <a:t>andovertownsman.com</a:t>
            </a:r>
          </a:p>
          <a:p>
            <a:pPr lvl="0"/>
            <a:r>
              <a:rPr lang="en-US" sz="900" dirty="0">
                <a:solidFill>
                  <a:prstClr val="black"/>
                </a:solidFill>
              </a:rPr>
              <a:t>animalchannel.co</a:t>
            </a:r>
          </a:p>
          <a:p>
            <a:pPr lvl="0"/>
            <a:r>
              <a:rPr lang="en-US" sz="900" dirty="0">
                <a:solidFill>
                  <a:prstClr val="black"/>
                </a:solidFill>
              </a:rPr>
              <a:t>aol.com</a:t>
            </a:r>
          </a:p>
          <a:p>
            <a:pPr lvl="0"/>
            <a:r>
              <a:rPr lang="en-US" sz="900" dirty="0">
                <a:solidFill>
                  <a:prstClr val="black"/>
                </a:solidFill>
              </a:rPr>
              <a:t>apartmenttherapy.com</a:t>
            </a:r>
          </a:p>
          <a:p>
            <a:pPr lvl="0"/>
            <a:r>
              <a:rPr lang="en-US" sz="900" dirty="0">
                <a:solidFill>
                  <a:prstClr val="black"/>
                </a:solidFill>
              </a:rPr>
              <a:t>apnews.com</a:t>
            </a:r>
          </a:p>
          <a:p>
            <a:pPr lvl="0"/>
            <a:r>
              <a:rPr lang="en-US" sz="900" dirty="0">
                <a:solidFill>
                  <a:prstClr val="black"/>
                </a:solidFill>
              </a:rPr>
              <a:t>appleinsider.com</a:t>
            </a:r>
          </a:p>
          <a:p>
            <a:pPr lvl="0"/>
            <a:r>
              <a:rPr lang="en-US" sz="900" dirty="0">
                <a:solidFill>
                  <a:prstClr val="black"/>
                </a:solidFill>
              </a:rPr>
              <a:t>astrology.com</a:t>
            </a:r>
          </a:p>
          <a:p>
            <a:pPr lvl="0"/>
            <a:r>
              <a:rPr lang="en-US" sz="900" dirty="0">
                <a:solidFill>
                  <a:prstClr val="black"/>
                </a:solidFill>
              </a:rPr>
              <a:t>astrology-daily.com</a:t>
            </a:r>
          </a:p>
          <a:p>
            <a:pPr lvl="0"/>
            <a:r>
              <a:rPr lang="en-US" sz="900" dirty="0">
                <a:solidFill>
                  <a:prstClr val="black"/>
                </a:solidFill>
              </a:rPr>
              <a:t>atholdailynews.com</a:t>
            </a:r>
          </a:p>
          <a:p>
            <a:pPr lvl="0"/>
            <a:r>
              <a:rPr lang="en-US" sz="900" dirty="0">
                <a:solidFill>
                  <a:prstClr val="black"/>
                </a:solidFill>
              </a:rPr>
              <a:t>atlanticmirror.com</a:t>
            </a:r>
          </a:p>
          <a:p>
            <a:pPr lvl="0"/>
            <a:r>
              <a:rPr lang="en-US" sz="900" dirty="0">
                <a:solidFill>
                  <a:prstClr val="black"/>
                </a:solidFill>
              </a:rPr>
              <a:t>atlasobscura.com</a:t>
            </a:r>
          </a:p>
          <a:p>
            <a:pPr lvl="0"/>
            <a:r>
              <a:rPr lang="en-US" sz="900" dirty="0">
                <a:solidFill>
                  <a:prstClr val="black"/>
                </a:solidFill>
              </a:rPr>
              <a:t>audiworld.com</a:t>
            </a:r>
          </a:p>
          <a:p>
            <a:pPr lvl="0"/>
            <a:r>
              <a:rPr lang="en-US" sz="900" dirty="0">
                <a:solidFill>
                  <a:prstClr val="black"/>
                </a:solidFill>
              </a:rPr>
              <a:t>autosport.com</a:t>
            </a:r>
          </a:p>
          <a:p>
            <a:pPr lvl="0"/>
            <a:r>
              <a:rPr lang="en-US" sz="900" dirty="0">
                <a:solidFill>
                  <a:prstClr val="black"/>
                </a:solidFill>
              </a:rPr>
              <a:t>autotrader.com</a:t>
            </a:r>
          </a:p>
          <a:p>
            <a:pPr lvl="0"/>
            <a:r>
              <a:rPr lang="en-US" sz="900" dirty="0">
                <a:solidFill>
                  <a:prstClr val="black"/>
                </a:solidFill>
              </a:rPr>
              <a:t>babycenter.com</a:t>
            </a:r>
          </a:p>
          <a:p>
            <a:pPr lvl="0"/>
            <a:r>
              <a:rPr lang="en-US" sz="900" dirty="0">
                <a:solidFill>
                  <a:prstClr val="black"/>
                </a:solidFill>
              </a:rPr>
              <a:t>babylonbee.com</a:t>
            </a:r>
          </a:p>
          <a:p>
            <a:pPr lvl="0"/>
            <a:r>
              <a:rPr lang="en-US" sz="900" dirty="0">
                <a:solidFill>
                  <a:prstClr val="black"/>
                </a:solidFill>
              </a:rPr>
              <a:t>babynamewizard.com</a:t>
            </a:r>
          </a:p>
          <a:p>
            <a:pPr lvl="0"/>
            <a:r>
              <a:rPr lang="en-US" sz="900" dirty="0">
                <a:solidFill>
                  <a:prstClr val="black"/>
                </a:solidFill>
              </a:rPr>
              <a:t>baltimoresun.com</a:t>
            </a:r>
          </a:p>
          <a:p>
            <a:pPr lvl="0"/>
            <a:r>
              <a:rPr lang="en-US" sz="900" dirty="0">
                <a:solidFill>
                  <a:prstClr val="black"/>
                </a:solidFill>
              </a:rPr>
              <a:t>bangordailynews.com</a:t>
            </a:r>
          </a:p>
          <a:p>
            <a:pPr lvl="0"/>
            <a:r>
              <a:rPr lang="en-US" sz="900" dirty="0">
                <a:solidFill>
                  <a:prstClr val="black"/>
                </a:solidFill>
              </a:rPr>
              <a:t>barnstablepatriot.com</a:t>
            </a:r>
          </a:p>
          <a:p>
            <a:pPr lvl="0"/>
            <a:r>
              <a:rPr lang="en-US" sz="900" dirty="0">
                <a:solidFill>
                  <a:prstClr val="black"/>
                </a:solidFill>
              </a:rPr>
              <a:t>barstoolsports.com</a:t>
            </a:r>
          </a:p>
          <a:p>
            <a:pPr lvl="0"/>
            <a:endParaRPr lang="en-US" sz="2000" dirty="0"/>
          </a:p>
        </p:txBody>
      </p:sp>
      <p:sp>
        <p:nvSpPr>
          <p:cNvPr id="14" name="TextBox 13">
            <a:extLst>
              <a:ext uri="{FF2B5EF4-FFF2-40B4-BE49-F238E27FC236}">
                <a16:creationId xmlns:a16="http://schemas.microsoft.com/office/drawing/2014/main" id="{A9A61F39-E549-4CE2-B783-BE440115BFF0}"/>
              </a:ext>
            </a:extLst>
          </p:cNvPr>
          <p:cNvSpPr txBox="1"/>
          <p:nvPr/>
        </p:nvSpPr>
        <p:spPr>
          <a:xfrm>
            <a:off x="1676400" y="1295400"/>
            <a:ext cx="4583060" cy="56323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baseball-almanac.com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bbc.com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bbcamerica.com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bbcgoodfood.com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beachraider.com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beatlesbible.com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bellinghamherald.com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belmont.wickedlocal.com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benningtonbanner.com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berkley.wickedlocal.com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berkshireeagle.com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betterhealthpost.com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bgr.com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bhg.com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bible.org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biblegateway.com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biblestudytools.com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bibletrivia.com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billboard.com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billerica.wickedlocal.com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biography.com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blackamericaweb.com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blackenterprise.com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blackfriday.com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blacksportsonline.com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bleacherreport.com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bloomberg.com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boats.com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boattrader.com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bobshideout.com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bobvila.com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bonappetit.com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boredomtherapy.com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boredpanda.com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bossip.com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boston.cbslocal.com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boston25news.com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bostoncentral.com</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4BF515FC-CE2F-4485-A660-2F4CE2C414B2}"/>
              </a:ext>
            </a:extLst>
          </p:cNvPr>
          <p:cNvSpPr txBox="1"/>
          <p:nvPr/>
        </p:nvSpPr>
        <p:spPr>
          <a:xfrm>
            <a:off x="30480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bostoncollege.rivals.com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bostonglobe.com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bostonhockeynow.com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bostonrealestatetimes.com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bostonrestaurants.blogspot.com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bostonsportsmedia.com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bostonsportssyndicate.com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bourne.wickedlocal.com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bridgewater.wickedlocal.com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britannica.com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broadwayworld.com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brobible.com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brockton.wickedlocal.com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burlingtonfreepress.com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businessinsider.com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bustle.com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buzzfeed.com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buzzfeednews.com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cafedelites.com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canoodlesoup.com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capecod.com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capecod.wickedlocal.com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capecoddaily.com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capecodtimes.com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cardgamesolitaire.com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cardgamespidersolitaire.com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carsandyachts.com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cbs.sports.fantasy</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cbsnews.com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cbssports.com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celebdirtylaundry.com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celebsfacts.com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celebuzz.com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celticsblog.com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celticslife.com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chamberofcommerce.com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6" name="TextBox 15">
            <a:extLst>
              <a:ext uri="{FF2B5EF4-FFF2-40B4-BE49-F238E27FC236}">
                <a16:creationId xmlns:a16="http://schemas.microsoft.com/office/drawing/2014/main" id="{F68E9657-A57D-44B0-8A91-17FF5BE0E109}"/>
              </a:ext>
            </a:extLst>
          </p:cNvPr>
          <p:cNvSpPr txBox="1"/>
          <p:nvPr/>
        </p:nvSpPr>
        <p:spPr>
          <a:xfrm>
            <a:off x="47244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chess.com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chicagotribune.com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chocolate.com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classmates.com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cnbc.com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cnnespanol.cnn.com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cnsnews.com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cohasset.wickedlocal.com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collegehockeynews.com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collider.com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comedy.com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comicbook.com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concord.wickedlocal.com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convertunits.com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cornellsun.com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cosmopolitan.com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couchpotato.football.cbssports.com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countryliving.com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countrymusicnation.com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courant.com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courier-journal.com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courttv.com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cracked.com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c-span.org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ctinsider.com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ctpost.com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curbed.com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cwtv.com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cyclingnews.com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cyclingweekly.com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dadpatrol.com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dailyhoroscope.com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dailykos.com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dailymail.com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deadline.com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delish.com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democraticunderground.com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diario.elmundo.sv</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8" name="TextBox 17">
            <a:extLst>
              <a:ext uri="{FF2B5EF4-FFF2-40B4-BE49-F238E27FC236}">
                <a16:creationId xmlns:a16="http://schemas.microsoft.com/office/drawing/2014/main" id="{AB0DB759-0371-4E49-A6F5-F59F0C73A474}"/>
              </a:ext>
            </a:extLst>
          </p:cNvPr>
          <p:cNvSpPr txBox="1"/>
          <p:nvPr/>
        </p:nvSpPr>
        <p:spPr>
          <a:xfrm>
            <a:off x="6477000" y="1295400"/>
            <a:ext cx="4664176"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diarioaovivo.com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diariocidade.com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diariodoaco.br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diariolasamericas.com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diariolibre.com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disneyfanatic.com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disneyfoodblog.com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disneytips.com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disneytouristblog.com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dmv.org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dominicancupid.com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dominicantoday.com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draftkings.com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drugs.com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easton.wickedlocal.com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eatingwell.com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ebaumsworld.com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ebay.com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ebony.com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eightieskids.com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elavegan.com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elcaribe.do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elcaribe.do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elcivics.com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elcomercio.pe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eldia.do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eldiariolatinoamericano.com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eldiariony.com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eleconomista.mx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elespanol.com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elgranerodelsur.com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eliteherald.com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elledecor.com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elmundo.es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elnacional.com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elnacional.do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elnuevodia.com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elnuevodiario.do</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690702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CF2D3F-DEC0-4378-ACF9-40BF37298335}"/>
              </a:ext>
            </a:extLst>
          </p:cNvPr>
          <p:cNvPicPr>
            <a:picLocks noChangeAspect="1"/>
          </p:cNvPicPr>
          <p:nvPr/>
        </p:nvPicPr>
        <p:blipFill>
          <a:blip r:embed="rId3"/>
          <a:stretch>
            <a:fillRect/>
          </a:stretch>
        </p:blipFill>
        <p:spPr>
          <a:xfrm>
            <a:off x="76200" y="696099"/>
            <a:ext cx="8915400" cy="475690"/>
          </a:xfrm>
          <a:prstGeom prst="rect">
            <a:avLst/>
          </a:prstGeom>
        </p:spPr>
      </p:pic>
      <p:sp>
        <p:nvSpPr>
          <p:cNvPr id="3" name="TextBox 2">
            <a:extLst>
              <a:ext uri="{FF2B5EF4-FFF2-40B4-BE49-F238E27FC236}">
                <a16:creationId xmlns:a16="http://schemas.microsoft.com/office/drawing/2014/main" id="{A4A70AF5-A83F-4538-81AF-C5C62E82573D}"/>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5" name="Rectangle 4">
            <a:extLst>
              <a:ext uri="{FF2B5EF4-FFF2-40B4-BE49-F238E27FC236}">
                <a16:creationId xmlns:a16="http://schemas.microsoft.com/office/drawing/2014/main" id="{AD427491-2E33-4E41-8FF4-AD758177E6DF}"/>
              </a:ext>
            </a:extLst>
          </p:cNvPr>
          <p:cNvSpPr/>
          <p:nvPr/>
        </p:nvSpPr>
        <p:spPr>
          <a:xfrm>
            <a:off x="92439" y="696099"/>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sp>
        <p:nvSpPr>
          <p:cNvPr id="18" name="TextBox 17">
            <a:extLst>
              <a:ext uri="{FF2B5EF4-FFF2-40B4-BE49-F238E27FC236}">
                <a16:creationId xmlns:a16="http://schemas.microsoft.com/office/drawing/2014/main" id="{AB0DB759-0371-4E49-A6F5-F59F0C73A474}"/>
              </a:ext>
            </a:extLst>
          </p:cNvPr>
          <p:cNvSpPr txBox="1"/>
          <p:nvPr/>
        </p:nvSpPr>
        <p:spPr>
          <a:xfrm>
            <a:off x="152400" y="1295400"/>
            <a:ext cx="4664176"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elnuevoherald.com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elobservador.uy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elpais.com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elperiodico.com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elpregonerord.com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elsalvador.com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elsalvador.com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elsiglodetorreon.mx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elsoldemexico.mx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eltiempo.com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eluniversal.mx</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eluniverso.com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elvocero.com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encoretvb.com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encyclopedia.com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ensegundos.do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enterprisenews.com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epicurious.com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equibase.com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espanol.yahoo.com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espn.com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espndeportes.espn.com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esquire.com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essence.com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estudios.biblicos.diario</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etonline.com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everydayhealth.com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everydaykoala.com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ew.com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fallriverreporter.com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fandom.com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fantasy.espn.com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fantasy.nfl.com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finehomebuilding.com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finewoodworking.com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fitnessandpower.com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floridatoday.com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fodors.com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food.com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2" name="TextBox 11">
            <a:extLst>
              <a:ext uri="{FF2B5EF4-FFF2-40B4-BE49-F238E27FC236}">
                <a16:creationId xmlns:a16="http://schemas.microsoft.com/office/drawing/2014/main" id="{EA9F13B4-CA85-4E55-A546-2F4F0B5EDA6A}"/>
              </a:ext>
            </a:extLst>
          </p:cNvPr>
          <p:cNvSpPr txBox="1"/>
          <p:nvPr/>
        </p:nvSpPr>
        <p:spPr>
          <a:xfrm>
            <a:off x="1600200" y="1295400"/>
            <a:ext cx="4664176"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foodandwine.com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foodnetwork.com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football.cbssports.com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football.fantasysports.yahoo.com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forbes.com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fortniteinsider.com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fortnitemaps.com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fortnitetracker.com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fortune.com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fosters.com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fox61.com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foxnews.com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fun107.com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futbin.com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gardenloversclub.com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gazette.com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genius.com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gizmodo.com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glamour.com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glassdoor.com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globoesporte.globo.com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gloucesterdailytimes.com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gloucestertimes.com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goal.com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golfmagic.com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goodhousekeeping.com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goodnewsnetwork.org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grunge.com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gsn.com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guatevision.com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guitar.com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haitiantimes.com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hannity.com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headlinehealth.com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health.alot.com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health.usnews.com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healthandwellnesnews.com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healthline.com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3" name="TextBox 12">
            <a:extLst>
              <a:ext uri="{FF2B5EF4-FFF2-40B4-BE49-F238E27FC236}">
                <a16:creationId xmlns:a16="http://schemas.microsoft.com/office/drawing/2014/main" id="{2DBCA9E1-768E-4606-9055-4BD9BBFABFC5}"/>
              </a:ext>
            </a:extLst>
          </p:cNvPr>
          <p:cNvSpPr txBox="1"/>
          <p:nvPr/>
        </p:nvSpPr>
        <p:spPr>
          <a:xfrm>
            <a:off x="3276600" y="1295400"/>
            <a:ext cx="4583242"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healthyhabits.care</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healthymedicinetips.com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hearst.android.wcvb</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hearst.android.wmtw</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hearst.android.wmur</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hellomagazine.com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heraldbulletin.com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heraldnews.com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hermoments.com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hgtv.com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hiddenboston.com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history.com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hockeybuzz.com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homebrewtalk.com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housebeautiful.com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housecoast.com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huffpost.com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inquirer.com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instyle.com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intouchweekly.com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investors.com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ireland-calling.com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irishamericanmom.com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irishcentral.com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irishmirror.ie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irishsportsdaily.com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itunes.apple.com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jamaicans.com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jamaicaobserver.com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jamaica-star.com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jcpenney.com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jezebel.com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justjared.com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kingsofbostonsports.com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kingston.wickedlocal.com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ladbible.com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lapatilla.com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0" name="TextBox 19">
            <a:extLst>
              <a:ext uri="{FF2B5EF4-FFF2-40B4-BE49-F238E27FC236}">
                <a16:creationId xmlns:a16="http://schemas.microsoft.com/office/drawing/2014/main" id="{331896B9-E663-439E-8CF3-3939C9FC9340}"/>
              </a:ext>
            </a:extLst>
          </p:cNvPr>
          <p:cNvSpPr txBox="1"/>
          <p:nvPr/>
        </p:nvSpPr>
        <p:spPr>
          <a:xfrm>
            <a:off x="4648200" y="1295400"/>
            <a:ext cx="274320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laprensa.hn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latimescrosswordanswers.com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latina.com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latinamericancupid.com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latindictionary.wikidot.com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lawandcrime.com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lawinsider.com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legacy.com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livestrong.com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lonelyplanet.com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lonny.com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looper.com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lostmediaarchive.fandom.com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loteriasdominicanas.com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loteriasdominicanas.do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loteriasdominicanas.us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lotterypost.com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lotteryusa.com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err="1">
                <a:ln>
                  <a:noFill/>
                </a:ln>
                <a:solidFill>
                  <a:prstClr val="black"/>
                </a:solidFill>
                <a:effectLst/>
                <a:uLnTx/>
                <a:uFillTx/>
                <a:latin typeface="Calibri" panose="020F0502020204030204"/>
                <a:ea typeface="+mn-ea"/>
                <a:cs typeface="+mn-cs"/>
              </a:rPr>
              <a:t>lotto.massachusetts</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lotto.pch.com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lovemoney.com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lowellsun.com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lyrics.com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madison.com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mansfield.wickedlocal.com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mapquest.com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marblehead.wickedlocal.com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marieclaire.com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marthastewart.com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mashed.com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mashupmom.com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massachusetts.hometownlocator.com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masscops.com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masslive.com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massrealty.com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match.com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maxim.com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medicaldaily.com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1" name="TextBox 20">
            <a:extLst>
              <a:ext uri="{FF2B5EF4-FFF2-40B4-BE49-F238E27FC236}">
                <a16:creationId xmlns:a16="http://schemas.microsoft.com/office/drawing/2014/main" id="{62036F35-C0C0-4AD3-9CD1-1949D775EC70}"/>
              </a:ext>
            </a:extLst>
          </p:cNvPr>
          <p:cNvSpPr txBox="1"/>
          <p:nvPr/>
        </p:nvSpPr>
        <p:spPr>
          <a:xfrm>
            <a:off x="6553200" y="1371600"/>
            <a:ext cx="160020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medicalnewstoday.com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menshealth.com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menshumor.com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mensjournal.com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mentalfloss.com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mercurynews.com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merriam-webster.com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metrotimes.com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metrowestdailynews.com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mexiconewsdaily.com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miami.cbslocal.com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miamidiario.com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miamiherald.com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miaminewtimes.com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milfordmirror.com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mlb.com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mlive.com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moms.com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money.cnn.com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money.usnews.com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moneypop.com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moneywise.com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motorsport.com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mrfood.com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msn.com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mundodeportivo.com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mundohispanico.com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myfitnesspal.com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narcoticnews.com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nationalpost.com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nationalreview.com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natureworldtoday.com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nbadraft.net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nbadraftroom.com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nbcboston.com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nbcconnecticut.com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nbcnews.com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3374176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ECF2D3F-DEC0-4378-ACF9-40BF37298335}"/>
              </a:ext>
            </a:extLst>
          </p:cNvPr>
          <p:cNvPicPr>
            <a:picLocks noChangeAspect="1"/>
          </p:cNvPicPr>
          <p:nvPr/>
        </p:nvPicPr>
        <p:blipFill>
          <a:blip r:embed="rId3"/>
          <a:stretch>
            <a:fillRect/>
          </a:stretch>
        </p:blipFill>
        <p:spPr>
          <a:xfrm>
            <a:off x="76200" y="696099"/>
            <a:ext cx="8915400" cy="475690"/>
          </a:xfrm>
          <a:prstGeom prst="rect">
            <a:avLst/>
          </a:prstGeom>
        </p:spPr>
      </p:pic>
      <p:sp>
        <p:nvSpPr>
          <p:cNvPr id="3" name="TextBox 2">
            <a:extLst>
              <a:ext uri="{FF2B5EF4-FFF2-40B4-BE49-F238E27FC236}">
                <a16:creationId xmlns:a16="http://schemas.microsoft.com/office/drawing/2014/main" id="{A4A70AF5-A83F-4538-81AF-C5C62E82573D}"/>
              </a:ext>
            </a:extLst>
          </p:cNvPr>
          <p:cNvSpPr txBox="1"/>
          <p:nvPr/>
        </p:nvSpPr>
        <p:spPr>
          <a:xfrm>
            <a:off x="76200" y="76200"/>
            <a:ext cx="7696200" cy="461665"/>
          </a:xfrm>
          <a:prstGeom prst="rect">
            <a:avLst/>
          </a:prstGeom>
          <a:noFill/>
        </p:spPr>
        <p:txBody>
          <a:bodyPr wrap="square" lIns="91440" tIns="45720" rIns="91440" bIns="45720" rtlCol="0">
            <a:spAutoFit/>
          </a:bodyPr>
          <a:lstStyle/>
          <a:p>
            <a:pPr marL="0" marR="0" lvl="0" indent="0" algn="l" fontAlgn="base">
              <a:lnSpc>
                <a:spcPct val="100000"/>
              </a:lnSpc>
            </a:pPr>
            <a:r>
              <a:rPr lang="en-US" sz="2400" u="none" spc="0" dirty="0">
                <a:solidFill>
                  <a:srgbClr val="333333">
                    <a:alpha val="100000"/>
                  </a:srgbClr>
                </a:solidFill>
                <a:latin typeface="Arial"/>
              </a:rPr>
              <a:t>TOP VIEWED SITES – SPANISH &amp; ENGLISH</a:t>
            </a:r>
          </a:p>
        </p:txBody>
      </p:sp>
      <p:sp>
        <p:nvSpPr>
          <p:cNvPr id="5" name="Rectangle 4">
            <a:extLst>
              <a:ext uri="{FF2B5EF4-FFF2-40B4-BE49-F238E27FC236}">
                <a16:creationId xmlns:a16="http://schemas.microsoft.com/office/drawing/2014/main" id="{AD427491-2E33-4E41-8FF4-AD758177E6DF}"/>
              </a:ext>
            </a:extLst>
          </p:cNvPr>
          <p:cNvSpPr/>
          <p:nvPr/>
        </p:nvSpPr>
        <p:spPr>
          <a:xfrm>
            <a:off x="92439" y="696099"/>
            <a:ext cx="9046564" cy="415498"/>
          </a:xfrm>
          <a:prstGeom prst="rect">
            <a:avLst/>
          </a:prstGeom>
        </p:spPr>
        <p:txBody>
          <a:bodyPr wrap="square">
            <a:spAutoFit/>
          </a:bodyPr>
          <a:lstStyle/>
          <a:p>
            <a:r>
              <a:rPr lang="en-US" sz="1050" dirty="0"/>
              <a:t>This measurement is not a full list of sites where your ads ran, as they follow the user, not the site, but it represents the sites where your ads were most viewable.  Viewability is measured in terms of time on screen, time in view, total time spent by the user with your ads, and more.  </a:t>
            </a:r>
          </a:p>
        </p:txBody>
      </p:sp>
      <p:pic>
        <p:nvPicPr>
          <p:cNvPr id="11" name="Picture 10">
            <a:extLst>
              <a:ext uri="{FF2B5EF4-FFF2-40B4-BE49-F238E27FC236}">
                <a16:creationId xmlns:a16="http://schemas.microsoft.com/office/drawing/2014/main" id="{4450B6D4-6508-4287-8045-9CE7A4D93C23}"/>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2306" y="6254933"/>
            <a:ext cx="944188" cy="468677"/>
          </a:xfrm>
          <a:prstGeom prst="rect">
            <a:avLst/>
          </a:prstGeom>
        </p:spPr>
      </p:pic>
      <p:sp>
        <p:nvSpPr>
          <p:cNvPr id="14" name="TextBox 13">
            <a:extLst>
              <a:ext uri="{FF2B5EF4-FFF2-40B4-BE49-F238E27FC236}">
                <a16:creationId xmlns:a16="http://schemas.microsoft.com/office/drawing/2014/main" id="{05222E8E-1E3B-459B-8731-E8DB1448CAB4}"/>
              </a:ext>
            </a:extLst>
          </p:cNvPr>
          <p:cNvSpPr txBox="1"/>
          <p:nvPr/>
        </p:nvSpPr>
        <p:spPr>
          <a:xfrm>
            <a:off x="228600" y="1295400"/>
            <a:ext cx="205740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nbcnewyork.com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ncaa.com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necn.com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nesn.com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newbedfordguide.com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newburyportnews.com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newenglandfacts.com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newenglandhistoricalsociety.com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newenglandtrailconditions.com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newenglandwithlove.com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newsandguts.com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newyorker.com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nfl.com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nhlrumors.com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nj.com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noticias.uol.br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noticiasaominuto.com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noticiasdietasemgeral.br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noticiasporelmundo.com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noticieros.televisa.com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notiuno.com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nydailynews.com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nytcrosswordanswers.com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nytimesanswers.com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nytimescrosswordsolver.com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oann.com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occupydemocrats.com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okcupid.com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okmagazine.com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onceuponachef.com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oprahmag.com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parentinfluence.com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parentingteensandtweens.com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parents.com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patch.com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patriotledger.com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5" name="TextBox 14">
            <a:extLst>
              <a:ext uri="{FF2B5EF4-FFF2-40B4-BE49-F238E27FC236}">
                <a16:creationId xmlns:a16="http://schemas.microsoft.com/office/drawing/2014/main" id="{17F64F89-A4AE-4203-A240-333F75EC3918}"/>
              </a:ext>
            </a:extLst>
          </p:cNvPr>
          <p:cNvSpPr txBox="1"/>
          <p:nvPr/>
        </p:nvSpPr>
        <p:spPr>
          <a:xfrm>
            <a:off x="19812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patriotsplanet.net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patriotswire.usatoday.com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patsfans.com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pauladeen.com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pcgamer.com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pch.com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people.com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peopleenespanol.com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pgatour.com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pof.com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politicalwire.com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politico.com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politifact.com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popcrush.com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popculture.com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prensaescrita.com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prensalibre.com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priceline.com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pro-football-reference.com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profootballrumors.com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propublica.org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providencejournal.com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psychnewsdaily.com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publicpolicerecord.com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publishersweekly.com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puppyfinder.com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queerty.com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radaronline.com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radio.com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ranker.com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rawstory.com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realtor.com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redbookmag.com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redfin.com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reference.com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refinery29.com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restablecidos.com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runnersworld.com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salary.com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6" name="TextBox 15">
            <a:extLst>
              <a:ext uri="{FF2B5EF4-FFF2-40B4-BE49-F238E27FC236}">
                <a16:creationId xmlns:a16="http://schemas.microsoft.com/office/drawing/2014/main" id="{34E6413F-5CAA-4150-B755-19B6F1E5EDB0}"/>
              </a:ext>
            </a:extLst>
          </p:cNvPr>
          <p:cNvSpPr txBox="1"/>
          <p:nvPr/>
        </p:nvSpPr>
        <p:spPr>
          <a:xfrm>
            <a:off x="36576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salem.wickedlocal.com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salemnews.com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salon.com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scarymommy.com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science101.com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scienceabc.com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scientificmirror.com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scribol.com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sears.com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self.com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seventeen.com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sfgate.com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simplypsychology.org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simplyrecipes.com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skinnytaste.com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slate.com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snowmobileforum.com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snowmobiletrader.com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soapdirt.com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soaphub.com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someecards.com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space.com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spin.com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sportbible.com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sports.theonion.com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tarot.com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tasteofcountry.com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tasteofhome.com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teenvogue.com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tennis.com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thrillist.com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time.com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timesofisrael.com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tinyurl.com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tmz.com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townandcountrymag.com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tribuna.com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trivia.com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tunoticiapr.com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19" name="TextBox 18">
            <a:extLst>
              <a:ext uri="{FF2B5EF4-FFF2-40B4-BE49-F238E27FC236}">
                <a16:creationId xmlns:a16="http://schemas.microsoft.com/office/drawing/2014/main" id="{50410B17-15A7-4B47-B511-655DD81AD8AA}"/>
              </a:ext>
            </a:extLst>
          </p:cNvPr>
          <p:cNvSpPr txBox="1"/>
          <p:nvPr/>
        </p:nvSpPr>
        <p:spPr>
          <a:xfrm>
            <a:off x="5105400" y="1295400"/>
            <a:ext cx="4583060" cy="577081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tuparada.com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univision.com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urbandictionary.com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us.soccerway.com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usatoday.com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usmagazine.com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usnews.com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valleynewslive.com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vanityfair.com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variety.com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vibe.com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vladtv.com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vox.com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vt.co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wapa.tv</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wareham.wickedlocal.com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washingtonexaminer.com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washingtonpost.com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washingtontimes.com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washingtontimes.com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wcvb.com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weather.com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weatherbug.com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webmd.com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westernmassnews.com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wfsb.com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whdh.com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wickedlocal.com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wikihow.com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wired.com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wmagazine.com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wmur.com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womansday.com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womansworld.com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women.com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womenshealthmag.com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wpri.com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wtnh.com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wunderground.com</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22" name="TextBox 21">
            <a:extLst>
              <a:ext uri="{FF2B5EF4-FFF2-40B4-BE49-F238E27FC236}">
                <a16:creationId xmlns:a16="http://schemas.microsoft.com/office/drawing/2014/main" id="{AEF54648-6847-4796-9459-255D6FF9EF87}"/>
              </a:ext>
            </a:extLst>
          </p:cNvPr>
          <p:cNvSpPr txBox="1"/>
          <p:nvPr/>
        </p:nvSpPr>
        <p:spPr>
          <a:xfrm>
            <a:off x="6716047" y="1295400"/>
            <a:ext cx="4855906" cy="106182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wwe.com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yachtworld.com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yahoo.com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yellowpages.com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zimbio.com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zoosk.com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zulily.com</a:t>
            </a:r>
            <a:endParaRPr lang="en-US" dirty="0"/>
          </a:p>
        </p:txBody>
      </p:sp>
    </p:spTree>
    <p:extLst>
      <p:ext uri="{BB962C8B-B14F-4D97-AF65-F5344CB8AC3E}">
        <p14:creationId xmlns:p14="http://schemas.microsoft.com/office/powerpoint/2010/main" val="181631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7688" y="134390"/>
            <a:ext cx="7886700" cy="994172"/>
          </a:xfrm>
          <a:prstGeom prst="rect">
            <a:avLst/>
          </a:prstGeom>
        </p:spPr>
        <p:txBody>
          <a:bodyPr vert="horz" lIns="68580" tIns="34290" rIns="68580" bIns="34290" rtlCol="0" anchor="ctr">
            <a:normAutofit/>
          </a:bodyPr>
          <a:lstStyle/>
          <a:p>
            <a:pPr>
              <a:lnSpc>
                <a:spcPct val="90000"/>
              </a:lnSpc>
              <a:spcBef>
                <a:spcPct val="0"/>
              </a:spcBef>
              <a:spcAft>
                <a:spcPts val="450"/>
              </a:spcAft>
            </a:pPr>
            <a:r>
              <a:rPr lang="en-US" sz="3300" b="1" spc="188" dirty="0">
                <a:latin typeface="+mj-lt"/>
                <a:ea typeface="+mj-ea"/>
                <a:cs typeface="+mj-cs"/>
              </a:rPr>
              <a:t>CAMPAIGN TARGETS</a:t>
            </a:r>
          </a:p>
        </p:txBody>
      </p:sp>
      <p:sp>
        <p:nvSpPr>
          <p:cNvPr id="2" name="Rectangle 1">
            <a:extLst>
              <a:ext uri="{FF2B5EF4-FFF2-40B4-BE49-F238E27FC236}">
                <a16:creationId xmlns:a16="http://schemas.microsoft.com/office/drawing/2014/main" id="{1592F8EC-B730-4A5E-A4BE-AD256E643615}"/>
              </a:ext>
            </a:extLst>
          </p:cNvPr>
          <p:cNvSpPr/>
          <p:nvPr/>
        </p:nvSpPr>
        <p:spPr>
          <a:xfrm>
            <a:off x="457200" y="1143000"/>
            <a:ext cx="8471512" cy="6340197"/>
          </a:xfrm>
          <a:prstGeom prst="rect">
            <a:avLst/>
          </a:prstGeom>
        </p:spPr>
        <p:txBody>
          <a:bodyPr wrap="square">
            <a:spAutoFit/>
          </a:bodyPr>
          <a:lstStyle/>
          <a:p>
            <a:pPr lvl="0"/>
            <a:r>
              <a:rPr lang="en-US" sz="1400" b="1" dirty="0">
                <a:solidFill>
                  <a:srgbClr val="FF8A00">
                    <a:alpha val="100000"/>
                  </a:srgbClr>
                </a:solidFill>
                <a:latin typeface="Arial"/>
              </a:rPr>
              <a:t>CAMPAIGN GOALS:  </a:t>
            </a:r>
          </a:p>
          <a:p>
            <a:pPr marL="285750" lvl="0" indent="-285750">
              <a:buFont typeface="Arial" panose="020B0604020202020204" pitchFamily="34" charset="0"/>
              <a:buChar char="•"/>
            </a:pPr>
            <a:r>
              <a:rPr lang="en-US" sz="1400" dirty="0">
                <a:latin typeface="+mj-lt"/>
              </a:rPr>
              <a:t>Combat stigma toward people with opioid use disorder (POUD)</a:t>
            </a:r>
          </a:p>
          <a:p>
            <a:pPr marL="285750" lvl="0" indent="-285750">
              <a:buFont typeface="Arial" panose="020B0604020202020204" pitchFamily="34" charset="0"/>
              <a:buChar char="•"/>
            </a:pPr>
            <a:r>
              <a:rPr lang="en-US" sz="1400" dirty="0">
                <a:latin typeface="+mj-lt"/>
              </a:rPr>
              <a:t>Address misunderstandings about and generate public support for HCS evidence-based interventions (i.e. naloxone, medication assisted treatment)</a:t>
            </a:r>
          </a:p>
          <a:p>
            <a:pPr marL="285750" lvl="0" indent="-285750">
              <a:buFont typeface="Arial" panose="020B0604020202020204" pitchFamily="34" charset="0"/>
              <a:buChar char="•"/>
            </a:pPr>
            <a:r>
              <a:rPr lang="en-US" sz="1400" dirty="0">
                <a:latin typeface="+mj-lt"/>
              </a:rPr>
              <a:t>Encourage people with opioid use disorder to utilize treatment and recovery support services available in their communities.</a:t>
            </a:r>
          </a:p>
          <a:p>
            <a:endParaRPr lang="en-US" sz="1400" dirty="0">
              <a:latin typeface="+mj-lt"/>
            </a:endParaRPr>
          </a:p>
          <a:p>
            <a:r>
              <a:rPr lang="en-US" sz="1400" b="1" dirty="0">
                <a:solidFill>
                  <a:srgbClr val="FF8A00">
                    <a:alpha val="100000"/>
                  </a:srgbClr>
                </a:solidFill>
                <a:latin typeface="Arial"/>
              </a:rPr>
              <a:t>TARGET AUDIENCES:</a:t>
            </a:r>
            <a:r>
              <a:rPr lang="en-US" sz="1400" dirty="0">
                <a:solidFill>
                  <a:srgbClr val="00B0F0"/>
                </a:solidFill>
                <a:latin typeface="+mj-lt"/>
              </a:rPr>
              <a:t>  </a:t>
            </a:r>
          </a:p>
          <a:p>
            <a:pPr marL="285750" indent="-285750">
              <a:buFont typeface="Arial" panose="020B0604020202020204" pitchFamily="34" charset="0"/>
              <a:buChar char="•"/>
            </a:pPr>
            <a:r>
              <a:rPr lang="en-US" sz="1400" dirty="0">
                <a:latin typeface="+mj-lt"/>
              </a:rPr>
              <a:t>A 18+ Hispanic/Spanish language</a:t>
            </a:r>
          </a:p>
          <a:p>
            <a:pPr marL="285750" indent="-285750">
              <a:buFont typeface="Arial" panose="020B0604020202020204" pitchFamily="34" charset="0"/>
              <a:buChar char="•"/>
            </a:pPr>
            <a:r>
              <a:rPr lang="en-US" sz="1400" dirty="0">
                <a:latin typeface="+mj-lt"/>
              </a:rPr>
              <a:t>A 18+ English language</a:t>
            </a:r>
          </a:p>
          <a:p>
            <a:endParaRPr lang="en-US" sz="1400" dirty="0">
              <a:solidFill>
                <a:srgbClr val="00B0F0"/>
              </a:solidFill>
              <a:latin typeface="+mj-lt"/>
            </a:endParaRPr>
          </a:p>
          <a:p>
            <a:r>
              <a:rPr lang="en-US" sz="1400" b="1" dirty="0">
                <a:solidFill>
                  <a:srgbClr val="FF8A00">
                    <a:alpha val="100000"/>
                  </a:srgbClr>
                </a:solidFill>
                <a:latin typeface="Arial"/>
              </a:rPr>
              <a:t>GEOGRAPHY: </a:t>
            </a:r>
            <a:r>
              <a:rPr lang="en-US" sz="1400" dirty="0">
                <a:latin typeface="+mj-lt"/>
              </a:rPr>
              <a:t>MASSACHUSETTS  - Bourne, Sandwich, Brockton, Gloucester, Holyoke, Lowell, Plymouth, Salem, Shirley, Townsend</a:t>
            </a:r>
          </a:p>
          <a:p>
            <a:endParaRPr lang="en-US" sz="1400" dirty="0">
              <a:solidFill>
                <a:srgbClr val="00B0F0"/>
              </a:solidFill>
              <a:latin typeface="+mj-lt"/>
            </a:endParaRPr>
          </a:p>
          <a:p>
            <a:r>
              <a:rPr lang="en-US" sz="1400" b="1" dirty="0">
                <a:solidFill>
                  <a:srgbClr val="FF8A00">
                    <a:alpha val="100000"/>
                  </a:srgbClr>
                </a:solidFill>
                <a:latin typeface="Arial"/>
              </a:rPr>
              <a:t>FLIGHT DATES: </a:t>
            </a:r>
            <a:r>
              <a:rPr lang="en-US" sz="1400" dirty="0">
                <a:latin typeface="+mj-lt"/>
              </a:rPr>
              <a:t> August – November 2020</a:t>
            </a:r>
          </a:p>
          <a:p>
            <a:endParaRPr lang="en-US" sz="1400" dirty="0">
              <a:latin typeface="+mj-lt"/>
            </a:endParaRPr>
          </a:p>
          <a:p>
            <a:r>
              <a:rPr lang="en-US" sz="1400" b="1" dirty="0">
                <a:solidFill>
                  <a:srgbClr val="FF8A00">
                    <a:alpha val="100000"/>
                  </a:srgbClr>
                </a:solidFill>
                <a:latin typeface="Arial"/>
              </a:rPr>
              <a:t>CREATIVE:</a:t>
            </a:r>
          </a:p>
          <a:p>
            <a:pPr marL="285750" indent="-285750">
              <a:buFontTx/>
              <a:buChar char="-"/>
            </a:pPr>
            <a:r>
              <a:rPr lang="en-US" sz="1400" dirty="0">
                <a:latin typeface="+mj-lt"/>
              </a:rPr>
              <a:t>Facebook Static Ads</a:t>
            </a:r>
          </a:p>
          <a:p>
            <a:pPr marL="285750" indent="-285750">
              <a:buFontTx/>
              <a:buChar char="-"/>
            </a:pPr>
            <a:r>
              <a:rPr lang="en-US" sz="1400" dirty="0">
                <a:latin typeface="+mj-lt"/>
              </a:rPr>
              <a:t>Display Banners – 300x250, 728x90, 160x600, 300x600, 320x50</a:t>
            </a:r>
          </a:p>
          <a:p>
            <a:endParaRPr lang="en-US" sz="1400" dirty="0">
              <a:latin typeface="+mj-lt"/>
            </a:endParaRPr>
          </a:p>
          <a:p>
            <a:r>
              <a:rPr lang="en-US" sz="1400" b="1" dirty="0">
                <a:solidFill>
                  <a:srgbClr val="FF8A00">
                    <a:alpha val="100000"/>
                  </a:srgbClr>
                </a:solidFill>
                <a:latin typeface="Arial"/>
              </a:rPr>
              <a:t>TACTICS:</a:t>
            </a:r>
          </a:p>
          <a:p>
            <a:pPr marL="285750" indent="-285750">
              <a:buFont typeface="Arial" panose="020B0604020202020204" pitchFamily="34" charset="0"/>
              <a:buChar char="•"/>
            </a:pPr>
            <a:r>
              <a:rPr lang="en-US" sz="1400" dirty="0">
                <a:latin typeface="+mj-lt"/>
              </a:rPr>
              <a:t>Cross Device Display:  Spanish &amp; English</a:t>
            </a:r>
          </a:p>
          <a:p>
            <a:pPr marL="742950" lvl="1" indent="-285750">
              <a:buFont typeface="Arial" panose="020B0604020202020204" pitchFamily="34" charset="0"/>
              <a:buChar char="•"/>
            </a:pPr>
            <a:r>
              <a:rPr lang="en-US" sz="1400" i="1" dirty="0">
                <a:latin typeface="+mj-lt"/>
              </a:rPr>
              <a:t>Audience Targeting (Spanish)</a:t>
            </a:r>
          </a:p>
          <a:p>
            <a:pPr marL="742950" lvl="1" indent="-285750">
              <a:buFont typeface="Arial" panose="020B0604020202020204" pitchFamily="34" charset="0"/>
              <a:buChar char="•"/>
            </a:pPr>
            <a:r>
              <a:rPr lang="en-US" sz="1400" i="1" dirty="0">
                <a:latin typeface="+mj-lt"/>
              </a:rPr>
              <a:t>Search Retargeting (English</a:t>
            </a:r>
            <a:r>
              <a:rPr lang="en-US" sz="1400" dirty="0">
                <a:latin typeface="+mj-lt"/>
              </a:rPr>
              <a:t>)</a:t>
            </a:r>
          </a:p>
          <a:p>
            <a:pPr marL="285750" indent="-285750">
              <a:buFont typeface="Arial" panose="020B0604020202020204" pitchFamily="34" charset="0"/>
              <a:buChar char="•"/>
            </a:pPr>
            <a:r>
              <a:rPr lang="en-US" sz="1400" dirty="0">
                <a:latin typeface="+mj-lt"/>
              </a:rPr>
              <a:t>Facebook Traffic Ads: Spanish &amp; English</a:t>
            </a:r>
          </a:p>
          <a:p>
            <a:endParaRPr lang="en-US" sz="1400" spc="38" dirty="0">
              <a:latin typeface="+mj-lt"/>
              <a:cs typeface="Calibri" charset="0"/>
            </a:endParaRPr>
          </a:p>
          <a:p>
            <a:endParaRPr lang="en-US" sz="1400" spc="38" dirty="0">
              <a:latin typeface="+mj-lt"/>
              <a:ea typeface="Calibri" charset="0"/>
              <a:cs typeface="Calibri" charset="0"/>
            </a:endParaRPr>
          </a:p>
          <a:p>
            <a:r>
              <a:rPr lang="nn-NO" sz="1400" spc="38" dirty="0">
                <a:latin typeface="+mj-lt"/>
                <a:ea typeface="Calibri" charset="0"/>
                <a:cs typeface="Calibri" charset="0"/>
              </a:rPr>
              <a:t/>
            </a:r>
            <a:br>
              <a:rPr lang="nn-NO" sz="1400" spc="38" dirty="0">
                <a:latin typeface="+mj-lt"/>
                <a:ea typeface="Calibri" charset="0"/>
                <a:cs typeface="Calibri" charset="0"/>
              </a:rPr>
            </a:br>
            <a:endParaRPr lang="en-US" sz="1400" dirty="0">
              <a:latin typeface="+mj-lt"/>
            </a:endParaRPr>
          </a:p>
        </p:txBody>
      </p:sp>
    </p:spTree>
    <p:extLst>
      <p:ext uri="{BB962C8B-B14F-4D97-AF65-F5344CB8AC3E}">
        <p14:creationId xmlns:p14="http://schemas.microsoft.com/office/powerpoint/2010/main" val="3765389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SOCIAL PERFORMANCE</a:t>
            </a:r>
          </a:p>
          <a:p>
            <a:pPr algn="ctr"/>
            <a:r>
              <a:rPr lang="en-US" sz="3200" dirty="0"/>
              <a:t>FACEBOOK &amp; INSTAGRAM</a:t>
            </a:r>
          </a:p>
        </p:txBody>
      </p:sp>
    </p:spTree>
    <p:extLst>
      <p:ext uri="{BB962C8B-B14F-4D97-AF65-F5344CB8AC3E}">
        <p14:creationId xmlns:p14="http://schemas.microsoft.com/office/powerpoint/2010/main" val="732765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1371600" y="4495800"/>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5"/>
            <a:ext cx="8839200" cy="857250"/>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 OVERALL</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pSp>
        <p:nvGrpSpPr>
          <p:cNvPr id="7" name="Group 6">
            <a:extLst>
              <a:ext uri="{FF2B5EF4-FFF2-40B4-BE49-F238E27FC236}">
                <a16:creationId xmlns:a16="http://schemas.microsoft.com/office/drawing/2014/main" id="{4E735BA9-E169-4513-A2E7-17E061D54F64}"/>
              </a:ext>
            </a:extLst>
          </p:cNvPr>
          <p:cNvGrpSpPr/>
          <p:nvPr/>
        </p:nvGrpSpPr>
        <p:grpSpPr>
          <a:xfrm>
            <a:off x="1143000" y="1676400"/>
            <a:ext cx="6334539" cy="1401417"/>
            <a:chOff x="838200" y="1600200"/>
            <a:chExt cx="6334539" cy="1401417"/>
          </a:xfrm>
        </p:grpSpPr>
        <p:pic>
          <p:nvPicPr>
            <p:cNvPr id="3" name="Picture 2">
              <a:extLst>
                <a:ext uri="{FF2B5EF4-FFF2-40B4-BE49-F238E27FC236}">
                  <a16:creationId xmlns:a16="http://schemas.microsoft.com/office/drawing/2014/main" id="{E8FACB7C-65BC-4A2A-88C6-0FA7877C6AB4}"/>
                </a:ext>
              </a:extLst>
            </p:cNvPr>
            <p:cNvPicPr>
              <a:picLocks noChangeAspect="1"/>
            </p:cNvPicPr>
            <p:nvPr/>
          </p:nvPicPr>
          <p:blipFill rotWithShape="1">
            <a:blip r:embed="rId5"/>
            <a:srcRect t="75818" r="30725" b="-3069"/>
            <a:stretch/>
          </p:blipFill>
          <p:spPr>
            <a:xfrm>
              <a:off x="838200" y="2590800"/>
              <a:ext cx="6334539" cy="410817"/>
            </a:xfrm>
            <a:prstGeom prst="rect">
              <a:avLst/>
            </a:prstGeom>
          </p:spPr>
        </p:pic>
        <p:grpSp>
          <p:nvGrpSpPr>
            <p:cNvPr id="5" name="Group 4">
              <a:extLst>
                <a:ext uri="{FF2B5EF4-FFF2-40B4-BE49-F238E27FC236}">
                  <a16:creationId xmlns:a16="http://schemas.microsoft.com/office/drawing/2014/main" id="{812C78ED-A239-4ADC-8C9C-28B08ADDFDE2}"/>
                </a:ext>
              </a:extLst>
            </p:cNvPr>
            <p:cNvGrpSpPr/>
            <p:nvPr/>
          </p:nvGrpSpPr>
          <p:grpSpPr>
            <a:xfrm>
              <a:off x="858079" y="1600200"/>
              <a:ext cx="6304721" cy="1050235"/>
              <a:chOff x="838200" y="5181600"/>
              <a:chExt cx="6304721" cy="1050235"/>
            </a:xfrm>
          </p:grpSpPr>
          <p:pic>
            <p:nvPicPr>
              <p:cNvPr id="4" name="Picture 3">
                <a:extLst>
                  <a:ext uri="{FF2B5EF4-FFF2-40B4-BE49-F238E27FC236}">
                    <a16:creationId xmlns:a16="http://schemas.microsoft.com/office/drawing/2014/main" id="{6E5BDE33-8D1F-418B-9530-7D6D8DEBB7EB}"/>
                  </a:ext>
                </a:extLst>
              </p:cNvPr>
              <p:cNvPicPr>
                <a:picLocks noChangeAspect="1"/>
              </p:cNvPicPr>
              <p:nvPr/>
            </p:nvPicPr>
            <p:blipFill rotWithShape="1">
              <a:blip r:embed="rId5"/>
              <a:srcRect r="31051" b="30335"/>
              <a:stretch/>
            </p:blipFill>
            <p:spPr>
              <a:xfrm>
                <a:off x="838200" y="5181600"/>
                <a:ext cx="6304721" cy="1050235"/>
              </a:xfrm>
              <a:prstGeom prst="rect">
                <a:avLst/>
              </a:prstGeom>
            </p:spPr>
          </p:pic>
          <p:pic>
            <p:nvPicPr>
              <p:cNvPr id="2" name="Picture 1">
                <a:extLst>
                  <a:ext uri="{FF2B5EF4-FFF2-40B4-BE49-F238E27FC236}">
                    <a16:creationId xmlns:a16="http://schemas.microsoft.com/office/drawing/2014/main" id="{320DCD7F-D7D8-4526-A839-CF6B892C1E81}"/>
                  </a:ext>
                </a:extLst>
              </p:cNvPr>
              <p:cNvPicPr>
                <a:picLocks noChangeAspect="1"/>
              </p:cNvPicPr>
              <p:nvPr/>
            </p:nvPicPr>
            <p:blipFill rotWithShape="1">
              <a:blip r:embed="rId5"/>
              <a:srcRect l="4602" t="45711" r="90760" b="43081"/>
              <a:stretch/>
            </p:blipFill>
            <p:spPr>
              <a:xfrm>
                <a:off x="1219200" y="5715000"/>
                <a:ext cx="424070" cy="168965"/>
              </a:xfrm>
              <a:prstGeom prst="rect">
                <a:avLst/>
              </a:prstGeom>
            </p:spPr>
          </p:pic>
          <p:pic>
            <p:nvPicPr>
              <p:cNvPr id="11" name="Picture 10">
                <a:extLst>
                  <a:ext uri="{FF2B5EF4-FFF2-40B4-BE49-F238E27FC236}">
                    <a16:creationId xmlns:a16="http://schemas.microsoft.com/office/drawing/2014/main" id="{47F11AED-FC8E-48A1-AF32-7BC93DBED608}"/>
                  </a:ext>
                </a:extLst>
              </p:cNvPr>
              <p:cNvPicPr>
                <a:picLocks noChangeAspect="1"/>
              </p:cNvPicPr>
              <p:nvPr/>
            </p:nvPicPr>
            <p:blipFill rotWithShape="1">
              <a:blip r:embed="rId5"/>
              <a:srcRect l="4602" t="45711" r="90760" b="43081"/>
              <a:stretch/>
            </p:blipFill>
            <p:spPr>
              <a:xfrm>
                <a:off x="2590800" y="5715000"/>
                <a:ext cx="424070" cy="168965"/>
              </a:xfrm>
              <a:prstGeom prst="rect">
                <a:avLst/>
              </a:prstGeom>
            </p:spPr>
          </p:pic>
          <p:pic>
            <p:nvPicPr>
              <p:cNvPr id="12" name="Picture 11">
                <a:extLst>
                  <a:ext uri="{FF2B5EF4-FFF2-40B4-BE49-F238E27FC236}">
                    <a16:creationId xmlns:a16="http://schemas.microsoft.com/office/drawing/2014/main" id="{9D2A92E4-FD2B-483D-A971-8050678FE8CC}"/>
                  </a:ext>
                </a:extLst>
              </p:cNvPr>
              <p:cNvPicPr>
                <a:picLocks noChangeAspect="1"/>
              </p:cNvPicPr>
              <p:nvPr/>
            </p:nvPicPr>
            <p:blipFill rotWithShape="1">
              <a:blip r:embed="rId5"/>
              <a:srcRect l="4602" t="45711" r="90760" b="43081"/>
              <a:stretch/>
            </p:blipFill>
            <p:spPr>
              <a:xfrm>
                <a:off x="3733800" y="5715000"/>
                <a:ext cx="424070" cy="168965"/>
              </a:xfrm>
              <a:prstGeom prst="rect">
                <a:avLst/>
              </a:prstGeom>
            </p:spPr>
          </p:pic>
          <p:pic>
            <p:nvPicPr>
              <p:cNvPr id="13" name="Picture 12">
                <a:extLst>
                  <a:ext uri="{FF2B5EF4-FFF2-40B4-BE49-F238E27FC236}">
                    <a16:creationId xmlns:a16="http://schemas.microsoft.com/office/drawing/2014/main" id="{53218C75-67EE-49C5-BA36-669C7DB145FB}"/>
                  </a:ext>
                </a:extLst>
              </p:cNvPr>
              <p:cNvPicPr>
                <a:picLocks noChangeAspect="1"/>
              </p:cNvPicPr>
              <p:nvPr/>
            </p:nvPicPr>
            <p:blipFill rotWithShape="1">
              <a:blip r:embed="rId5"/>
              <a:srcRect l="4602" t="45711" r="90760" b="43081"/>
              <a:stretch/>
            </p:blipFill>
            <p:spPr>
              <a:xfrm>
                <a:off x="4953000" y="5715000"/>
                <a:ext cx="424070" cy="168965"/>
              </a:xfrm>
              <a:prstGeom prst="rect">
                <a:avLst/>
              </a:prstGeom>
            </p:spPr>
          </p:pic>
          <p:pic>
            <p:nvPicPr>
              <p:cNvPr id="17" name="Picture 16">
                <a:extLst>
                  <a:ext uri="{FF2B5EF4-FFF2-40B4-BE49-F238E27FC236}">
                    <a16:creationId xmlns:a16="http://schemas.microsoft.com/office/drawing/2014/main" id="{A574882A-7903-4FC4-B980-561B2BC0A527}"/>
                  </a:ext>
                </a:extLst>
              </p:cNvPr>
              <p:cNvPicPr>
                <a:picLocks noChangeAspect="1"/>
              </p:cNvPicPr>
              <p:nvPr/>
            </p:nvPicPr>
            <p:blipFill rotWithShape="1">
              <a:blip r:embed="rId5"/>
              <a:srcRect l="4602" t="45711" r="90760" b="43081"/>
              <a:stretch/>
            </p:blipFill>
            <p:spPr>
              <a:xfrm>
                <a:off x="6400800" y="5715000"/>
                <a:ext cx="424070" cy="168965"/>
              </a:xfrm>
              <a:prstGeom prst="rect">
                <a:avLst/>
              </a:prstGeom>
            </p:spPr>
          </p:pic>
        </p:grpSp>
      </p:grpSp>
      <p:pic>
        <p:nvPicPr>
          <p:cNvPr id="8" name="Picture 7">
            <a:extLst>
              <a:ext uri="{FF2B5EF4-FFF2-40B4-BE49-F238E27FC236}">
                <a16:creationId xmlns:a16="http://schemas.microsoft.com/office/drawing/2014/main" id="{6EEFEC1F-5A60-4CF0-B7A8-23433E69F1BD}"/>
              </a:ext>
            </a:extLst>
          </p:cNvPr>
          <p:cNvPicPr>
            <a:picLocks noChangeAspect="1"/>
          </p:cNvPicPr>
          <p:nvPr/>
        </p:nvPicPr>
        <p:blipFill>
          <a:blip r:embed="rId6"/>
          <a:stretch>
            <a:fillRect/>
          </a:stretch>
        </p:blipFill>
        <p:spPr>
          <a:xfrm>
            <a:off x="533400" y="3657600"/>
            <a:ext cx="8001000" cy="1902234"/>
          </a:xfrm>
          <a:prstGeom prst="rect">
            <a:avLst/>
          </a:prstGeom>
        </p:spPr>
      </p:pic>
    </p:spTree>
    <p:extLst>
      <p:ext uri="{BB962C8B-B14F-4D97-AF65-F5344CB8AC3E}">
        <p14:creationId xmlns:p14="http://schemas.microsoft.com/office/powerpoint/2010/main" val="37392115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4"/>
            <a:ext cx="8610600" cy="1228725"/>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ENGLISH CREATIVE</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Text Placeholder 3">
            <a:extLst>
              <a:ext uri="{FF2B5EF4-FFF2-40B4-BE49-F238E27FC236}">
                <a16:creationId xmlns:a16="http://schemas.microsoft.com/office/drawing/2014/main" id="{374F9A79-5E88-4AAA-AF64-BF8B51E15279}"/>
              </a:ext>
            </a:extLst>
          </p:cNvPr>
          <p:cNvSpPr txBox="1">
            <a:spLocks/>
          </p:cNvSpPr>
          <p:nvPr/>
        </p:nvSpPr>
        <p:spPr>
          <a:xfrm>
            <a:off x="838200" y="4419600"/>
            <a:ext cx="3754147" cy="18502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gn="ctr">
              <a:lnSpc>
                <a:spcPct val="100000"/>
              </a:lnSpc>
              <a:buNone/>
            </a:pPr>
            <a:r>
              <a:rPr lang="en-US" sz="1400" b="1" dirty="0">
                <a:solidFill>
                  <a:srgbClr val="FF8A00">
                    <a:alpha val="100000"/>
                  </a:srgbClr>
                </a:solidFill>
                <a:latin typeface="Arial"/>
              </a:rPr>
              <a:t>TOTAL IMPRESSIONS:  </a:t>
            </a:r>
            <a:r>
              <a:rPr lang="en-US" sz="1400" dirty="0">
                <a:solidFill>
                  <a:prstClr val="black"/>
                </a:solidFill>
                <a:latin typeface="Calibri Light" panose="020F0302020204030204"/>
              </a:rPr>
              <a:t>2,286,664</a:t>
            </a:r>
          </a:p>
          <a:p>
            <a:pPr marL="0" indent="0" algn="ctr">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2,461</a:t>
            </a:r>
          </a:p>
          <a:p>
            <a:pPr marL="0" indent="0" algn="ctr">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0.11%</a:t>
            </a:r>
          </a:p>
          <a:p>
            <a:pPr marL="0" indent="0" algn="ctr">
              <a:buNone/>
            </a:pPr>
            <a:endParaRPr lang="en-US" sz="1200" dirty="0">
              <a:highlight>
                <a:srgbClr val="FFFF00"/>
              </a:highlight>
            </a:endParaRPr>
          </a:p>
          <a:p>
            <a:pPr algn="ctr"/>
            <a:endParaRPr lang="en-US" sz="1100" i="1" dirty="0">
              <a:solidFill>
                <a:schemeClr val="tx2"/>
              </a:solidFill>
              <a:highlight>
                <a:srgbClr val="FFFF00"/>
              </a:highlight>
            </a:endParaRPr>
          </a:p>
          <a:p>
            <a:pPr algn="ctr"/>
            <a:endParaRPr lang="en-US" sz="1200" dirty="0">
              <a:solidFill>
                <a:srgbClr val="5C5E63"/>
              </a:solidFill>
            </a:endParaRPr>
          </a:p>
          <a:p>
            <a:pPr algn="ctr"/>
            <a:endParaRPr lang="en-US" sz="1100" dirty="0"/>
          </a:p>
        </p:txBody>
      </p:sp>
      <p:sp>
        <p:nvSpPr>
          <p:cNvPr id="2" name="Rectangle 1">
            <a:extLst>
              <a:ext uri="{FF2B5EF4-FFF2-40B4-BE49-F238E27FC236}">
                <a16:creationId xmlns:a16="http://schemas.microsoft.com/office/drawing/2014/main" id="{77E66ECE-DD3A-44D9-B399-9C7329A278BC}"/>
              </a:ext>
            </a:extLst>
          </p:cNvPr>
          <p:cNvSpPr/>
          <p:nvPr/>
        </p:nvSpPr>
        <p:spPr>
          <a:xfrm>
            <a:off x="4191000" y="4419600"/>
            <a:ext cx="4572000" cy="1579920"/>
          </a:xfrm>
          <a:prstGeom prst="rect">
            <a:avLst/>
          </a:prstGeom>
        </p:spPr>
        <p:txBody>
          <a:bodyPr>
            <a:spAutoFit/>
          </a:bodyPr>
          <a:lstStyle/>
          <a:p>
            <a:pPr lvl="0" algn="ctr">
              <a:spcBef>
                <a:spcPts val="750"/>
              </a:spcBef>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193,757</a:t>
            </a:r>
          </a:p>
          <a:p>
            <a:pPr lvl="0" algn="ctr">
              <a:spcBef>
                <a:spcPts val="750"/>
              </a:spcBef>
            </a:pPr>
            <a:r>
              <a:rPr lang="en-US" sz="1400" b="1" dirty="0">
                <a:solidFill>
                  <a:srgbClr val="FF8A00">
                    <a:alpha val="100000"/>
                  </a:srgbClr>
                </a:solidFill>
                <a:latin typeface="Arial"/>
              </a:rPr>
              <a:t>POST ENGAGEMENT: </a:t>
            </a:r>
            <a:r>
              <a:rPr lang="en-US" sz="1400" dirty="0">
                <a:solidFill>
                  <a:prstClr val="black"/>
                </a:solidFill>
                <a:latin typeface="Calibri Light" panose="020F0302020204030204"/>
              </a:rPr>
              <a:t>1889</a:t>
            </a:r>
          </a:p>
          <a:p>
            <a:pPr lvl="0" algn="ctr">
              <a:spcBef>
                <a:spcPts val="750"/>
              </a:spcBef>
            </a:pPr>
            <a:r>
              <a:rPr lang="en-US" sz="1400" b="1" dirty="0">
                <a:solidFill>
                  <a:srgbClr val="FF8A00">
                    <a:alpha val="100000"/>
                  </a:srgbClr>
                </a:solidFill>
                <a:latin typeface="Arial"/>
              </a:rPr>
              <a:t>LIKES/LOVES: </a:t>
            </a:r>
            <a:r>
              <a:rPr lang="en-US" sz="1200" dirty="0">
                <a:solidFill>
                  <a:prstClr val="black"/>
                </a:solidFill>
              </a:rPr>
              <a:t> </a:t>
            </a:r>
            <a:r>
              <a:rPr lang="en-US" sz="1400" dirty="0">
                <a:solidFill>
                  <a:prstClr val="black"/>
                </a:solidFill>
                <a:latin typeface="Calibri Light" panose="020F0302020204030204"/>
              </a:rPr>
              <a:t>144</a:t>
            </a:r>
          </a:p>
          <a:p>
            <a:pPr lvl="0" algn="ctr">
              <a:spcBef>
                <a:spcPts val="750"/>
              </a:spcBef>
            </a:pPr>
            <a:r>
              <a:rPr lang="en-US" sz="1400" b="1" dirty="0">
                <a:solidFill>
                  <a:srgbClr val="FF8A00">
                    <a:alpha val="100000"/>
                  </a:srgbClr>
                </a:solidFill>
                <a:latin typeface="Arial"/>
              </a:rPr>
              <a:t>COMMENTS</a:t>
            </a:r>
            <a:r>
              <a:rPr lang="en-US" sz="1400" dirty="0">
                <a:solidFill>
                  <a:prstClr val="black"/>
                </a:solidFill>
                <a:latin typeface="Calibri Light" panose="020F0302020204030204"/>
              </a:rPr>
              <a:t>: 7</a:t>
            </a:r>
          </a:p>
          <a:p>
            <a:pPr lvl="0" algn="ctr">
              <a:spcBef>
                <a:spcPts val="750"/>
              </a:spcBef>
            </a:pPr>
            <a:r>
              <a:rPr lang="en-US" sz="1400" b="1" dirty="0">
                <a:solidFill>
                  <a:srgbClr val="FF8A00">
                    <a:alpha val="100000"/>
                  </a:srgbClr>
                </a:solidFill>
                <a:latin typeface="Arial"/>
              </a:rPr>
              <a:t>SHARES:  </a:t>
            </a:r>
            <a:r>
              <a:rPr lang="en-US" sz="1400" dirty="0">
                <a:solidFill>
                  <a:srgbClr val="FF8A00">
                    <a:alpha val="100000"/>
                  </a:srgbClr>
                </a:solidFill>
                <a:latin typeface="Arial"/>
              </a:rPr>
              <a:t> </a:t>
            </a:r>
            <a:r>
              <a:rPr lang="en-US" sz="1400" dirty="0">
                <a:solidFill>
                  <a:prstClr val="black"/>
                </a:solidFill>
                <a:latin typeface="Calibri Light" panose="020F0302020204030204"/>
              </a:rPr>
              <a:t>8</a:t>
            </a:r>
          </a:p>
        </p:txBody>
      </p:sp>
      <p:graphicFrame>
        <p:nvGraphicFramePr>
          <p:cNvPr id="5" name="Table 4">
            <a:extLst>
              <a:ext uri="{FF2B5EF4-FFF2-40B4-BE49-F238E27FC236}">
                <a16:creationId xmlns:a16="http://schemas.microsoft.com/office/drawing/2014/main" id="{CB8C61C4-2165-4655-982B-704B35699B1B}"/>
              </a:ext>
            </a:extLst>
          </p:cNvPr>
          <p:cNvGraphicFramePr>
            <a:graphicFrameLocks noGrp="1"/>
          </p:cNvGraphicFramePr>
          <p:nvPr>
            <p:extLst>
              <p:ext uri="{D42A27DB-BD31-4B8C-83A1-F6EECF244321}">
                <p14:modId xmlns:p14="http://schemas.microsoft.com/office/powerpoint/2010/main" val="2748707954"/>
              </p:ext>
            </p:extLst>
          </p:nvPr>
        </p:nvGraphicFramePr>
        <p:xfrm>
          <a:off x="1066800" y="1828800"/>
          <a:ext cx="6870699" cy="2095500"/>
        </p:xfrm>
        <a:graphic>
          <a:graphicData uri="http://schemas.openxmlformats.org/drawingml/2006/table">
            <a:tbl>
              <a:tblPr/>
              <a:tblGrid>
                <a:gridCol w="3107495">
                  <a:extLst>
                    <a:ext uri="{9D8B030D-6E8A-4147-A177-3AD203B41FA5}">
                      <a16:colId xmlns:a16="http://schemas.microsoft.com/office/drawing/2014/main" val="3210372671"/>
                    </a:ext>
                  </a:extLst>
                </a:gridCol>
                <a:gridCol w="940801">
                  <a:extLst>
                    <a:ext uri="{9D8B030D-6E8A-4147-A177-3AD203B41FA5}">
                      <a16:colId xmlns:a16="http://schemas.microsoft.com/office/drawing/2014/main" val="1249134337"/>
                    </a:ext>
                  </a:extLst>
                </a:gridCol>
                <a:gridCol w="940801">
                  <a:extLst>
                    <a:ext uri="{9D8B030D-6E8A-4147-A177-3AD203B41FA5}">
                      <a16:colId xmlns:a16="http://schemas.microsoft.com/office/drawing/2014/main" val="1817936825"/>
                    </a:ext>
                  </a:extLst>
                </a:gridCol>
                <a:gridCol w="940801">
                  <a:extLst>
                    <a:ext uri="{9D8B030D-6E8A-4147-A177-3AD203B41FA5}">
                      <a16:colId xmlns:a16="http://schemas.microsoft.com/office/drawing/2014/main" val="2455130907"/>
                    </a:ext>
                  </a:extLst>
                </a:gridCol>
                <a:gridCol w="940801">
                  <a:extLst>
                    <a:ext uri="{9D8B030D-6E8A-4147-A177-3AD203B41FA5}">
                      <a16:colId xmlns:a16="http://schemas.microsoft.com/office/drawing/2014/main" val="1993972502"/>
                    </a:ext>
                  </a:extLst>
                </a:gridCol>
              </a:tblGrid>
              <a:tr h="190500">
                <a:tc>
                  <a:txBody>
                    <a:bodyPr/>
                    <a:lstStyle/>
                    <a:p>
                      <a:pPr algn="l" fontAlgn="b"/>
                      <a:r>
                        <a:rPr lang="en-US" sz="1100" b="1" i="0" u="none" strike="noStrike">
                          <a:solidFill>
                            <a:srgbClr val="FFFFFF"/>
                          </a:solidFill>
                          <a:effectLst/>
                          <a:latin typeface="Calibri" panose="020F0502020204030204" pitchFamily="34" charset="0"/>
                        </a:rPr>
                        <a:t>Ad Set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100" b="1" i="0" u="none" strike="noStrike">
                          <a:solidFill>
                            <a:srgbClr val="FFFFFF"/>
                          </a:solidFill>
                          <a:effectLst/>
                          <a:latin typeface="Calibri" panose="020F0502020204030204" pitchFamily="34" charset="0"/>
                        </a:rPr>
                        <a:t>Impressions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100" b="1" i="0" u="none" strike="noStrike">
                          <a:solidFill>
                            <a:srgbClr val="FFFFFF"/>
                          </a:solidFill>
                          <a:effectLst/>
                          <a:latin typeface="Calibri" panose="020F0502020204030204" pitchFamily="34" charset="0"/>
                        </a:rPr>
                        <a:t>Total Ad Reach</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100" b="1" i="0" u="none" strike="noStrike">
                          <a:solidFill>
                            <a:srgbClr val="FFFFFF"/>
                          </a:solidFill>
                          <a:effectLst/>
                          <a:latin typeface="Calibri" panose="020F0502020204030204" pitchFamily="34" charset="0"/>
                        </a:rPr>
                        <a:t>Clicks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100" b="1" i="0" u="none" strike="noStrike">
                          <a:solidFill>
                            <a:srgbClr val="FFFFFF"/>
                          </a:solidFill>
                          <a:effectLst/>
                          <a:latin typeface="Calibri" panose="020F0502020204030204" pitchFamily="34" charset="0"/>
                        </a:rPr>
                        <a:t>CTR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1348644710"/>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2631267_Auto_Bourne_A18+_English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19,138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18,364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3866681"/>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2631267_Auto_Brockton_A18+_English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498,398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484,875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1050183"/>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2631267_Auto_Gloucester_A18+_English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175,956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169,784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2565769"/>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2631267_Auto_Holyoke_A18+_English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242,349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236,401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535447"/>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2631267_Auto_Lowell_A18+_English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698,484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674,986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732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9328262"/>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2631267_Auto_Plymouth_A18+_English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216,232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210,355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1248003"/>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2631267_Auto_Salem_A18+_English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301,411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291,022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290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0465346"/>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2631267_Auto_Sandwich_A18+_English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48,885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47,266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7263209"/>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2631267_Auto_Shirley_A18+_English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35,074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33,408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8852853"/>
                  </a:ext>
                </a:extLst>
              </a:tr>
              <a:tr h="190500">
                <a:tc>
                  <a:txBody>
                    <a:bodyPr/>
                    <a:lstStyle/>
                    <a:p>
                      <a:pPr algn="l" fontAlgn="b"/>
                      <a:r>
                        <a:rPr lang="en-US" sz="1100" b="0" i="0" u="none" strike="noStrike">
                          <a:solidFill>
                            <a:srgbClr val="000000"/>
                          </a:solidFill>
                          <a:effectLst/>
                          <a:latin typeface="Calibri" panose="020F0502020204030204" pitchFamily="34" charset="0"/>
                        </a:rPr>
                        <a:t>2631267_Auto_Townsend_A18+_English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50,737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48,470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140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panose="020F0502020204030204" pitchFamily="34" charset="0"/>
                        </a:rPr>
                        <a:t>0.28%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1793634"/>
                  </a:ext>
                </a:extLst>
              </a:tr>
            </a:tbl>
          </a:graphicData>
        </a:graphic>
      </p:graphicFrame>
    </p:spTree>
    <p:extLst>
      <p:ext uri="{BB962C8B-B14F-4D97-AF65-F5344CB8AC3E}">
        <p14:creationId xmlns:p14="http://schemas.microsoft.com/office/powerpoint/2010/main" val="238210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4"/>
            <a:ext cx="8610600" cy="1228725"/>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ENGLISH CREATIVE</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4" name="Table 3">
            <a:extLst>
              <a:ext uri="{FF2B5EF4-FFF2-40B4-BE49-F238E27FC236}">
                <a16:creationId xmlns:a16="http://schemas.microsoft.com/office/drawing/2014/main" id="{477F97CA-7586-4A99-AAA9-53B63CDBF7A8}"/>
              </a:ext>
            </a:extLst>
          </p:cNvPr>
          <p:cNvGraphicFramePr>
            <a:graphicFrameLocks noGrp="1"/>
          </p:cNvGraphicFramePr>
          <p:nvPr>
            <p:extLst>
              <p:ext uri="{D42A27DB-BD31-4B8C-83A1-F6EECF244321}">
                <p14:modId xmlns:p14="http://schemas.microsoft.com/office/powerpoint/2010/main" val="1354655391"/>
              </p:ext>
            </p:extLst>
          </p:nvPr>
        </p:nvGraphicFramePr>
        <p:xfrm>
          <a:off x="762000" y="1752600"/>
          <a:ext cx="7391401" cy="4895940"/>
        </p:xfrm>
        <a:graphic>
          <a:graphicData uri="http://schemas.openxmlformats.org/drawingml/2006/table">
            <a:tbl>
              <a:tblPr/>
              <a:tblGrid>
                <a:gridCol w="2435181">
                  <a:extLst>
                    <a:ext uri="{9D8B030D-6E8A-4147-A177-3AD203B41FA5}">
                      <a16:colId xmlns:a16="http://schemas.microsoft.com/office/drawing/2014/main" val="1691568867"/>
                    </a:ext>
                  </a:extLst>
                </a:gridCol>
                <a:gridCol w="991244">
                  <a:extLst>
                    <a:ext uri="{9D8B030D-6E8A-4147-A177-3AD203B41FA5}">
                      <a16:colId xmlns:a16="http://schemas.microsoft.com/office/drawing/2014/main" val="663541039"/>
                    </a:ext>
                  </a:extLst>
                </a:gridCol>
                <a:gridCol w="991244">
                  <a:extLst>
                    <a:ext uri="{9D8B030D-6E8A-4147-A177-3AD203B41FA5}">
                      <a16:colId xmlns:a16="http://schemas.microsoft.com/office/drawing/2014/main" val="3045203631"/>
                    </a:ext>
                  </a:extLst>
                </a:gridCol>
                <a:gridCol w="991244">
                  <a:extLst>
                    <a:ext uri="{9D8B030D-6E8A-4147-A177-3AD203B41FA5}">
                      <a16:colId xmlns:a16="http://schemas.microsoft.com/office/drawing/2014/main" val="3131342805"/>
                    </a:ext>
                  </a:extLst>
                </a:gridCol>
                <a:gridCol w="991244">
                  <a:extLst>
                    <a:ext uri="{9D8B030D-6E8A-4147-A177-3AD203B41FA5}">
                      <a16:colId xmlns:a16="http://schemas.microsoft.com/office/drawing/2014/main" val="2707533114"/>
                    </a:ext>
                  </a:extLst>
                </a:gridCol>
                <a:gridCol w="991244">
                  <a:extLst>
                    <a:ext uri="{9D8B030D-6E8A-4147-A177-3AD203B41FA5}">
                      <a16:colId xmlns:a16="http://schemas.microsoft.com/office/drawing/2014/main" val="2754825457"/>
                    </a:ext>
                  </a:extLst>
                </a:gridCol>
              </a:tblGrid>
              <a:tr h="134182">
                <a:tc>
                  <a:txBody>
                    <a:bodyPr/>
                    <a:lstStyle/>
                    <a:p>
                      <a:pPr algn="l" fontAlgn="b"/>
                      <a:r>
                        <a:rPr lang="en-US" sz="1000" b="1" i="0" u="none" strike="noStrike">
                          <a:solidFill>
                            <a:srgbClr val="FFFFFF"/>
                          </a:solidFill>
                          <a:effectLst/>
                          <a:latin typeface="Calibri" panose="020F0502020204030204" pitchFamily="34" charset="0"/>
                        </a:rPr>
                        <a:t>Ad</a:t>
                      </a:r>
                    </a:p>
                  </a:txBody>
                  <a:tcPr marL="6390" marR="6390" marT="639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Post Engagement</a:t>
                      </a:r>
                    </a:p>
                  </a:txBody>
                  <a:tcPr marL="6390" marR="6390" marT="639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Clicks</a:t>
                      </a:r>
                    </a:p>
                  </a:txBody>
                  <a:tcPr marL="6390" marR="6390" marT="639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Post Reactions</a:t>
                      </a:r>
                    </a:p>
                  </a:txBody>
                  <a:tcPr marL="6390" marR="6390" marT="639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Post Comments</a:t>
                      </a:r>
                    </a:p>
                  </a:txBody>
                  <a:tcPr marL="6390" marR="6390" marT="639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Post Shares</a:t>
                      </a:r>
                    </a:p>
                  </a:txBody>
                  <a:tcPr marL="6390" marR="6390" marT="639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4219808065"/>
                  </a:ext>
                </a:extLst>
              </a:tr>
              <a:tr h="127793">
                <a:tc>
                  <a:txBody>
                    <a:bodyPr/>
                    <a:lstStyle/>
                    <a:p>
                      <a:pPr algn="l" fontAlgn="b"/>
                      <a:r>
                        <a:rPr lang="en-US" sz="900" b="0" i="0" u="none" strike="noStrike">
                          <a:solidFill>
                            <a:srgbClr val="000000"/>
                          </a:solidFill>
                          <a:effectLst/>
                          <a:latin typeface="Calibri" panose="020F0502020204030204" pitchFamily="34" charset="0"/>
                        </a:rPr>
                        <a:t>Bourne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7661310"/>
                  </a:ext>
                </a:extLst>
              </a:tr>
              <a:tr h="127793">
                <a:tc>
                  <a:txBody>
                    <a:bodyPr/>
                    <a:lstStyle/>
                    <a:p>
                      <a:pPr algn="l" fontAlgn="b"/>
                      <a:r>
                        <a:rPr lang="en-US" sz="900" b="0" i="0" u="none" strike="noStrike">
                          <a:solidFill>
                            <a:srgbClr val="000000"/>
                          </a:solidFill>
                          <a:effectLst/>
                          <a:latin typeface="Calibri" panose="020F0502020204030204" pitchFamily="34" charset="0"/>
                        </a:rPr>
                        <a:t>Bourne - English - Providers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5</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8751145"/>
                  </a:ext>
                </a:extLst>
              </a:tr>
              <a:tr h="127793">
                <a:tc>
                  <a:txBody>
                    <a:bodyPr/>
                    <a:lstStyle/>
                    <a:p>
                      <a:pPr algn="l" fontAlgn="b"/>
                      <a:r>
                        <a:rPr lang="en-US" sz="900" b="0" i="0" u="none" strike="noStrike">
                          <a:solidFill>
                            <a:srgbClr val="000000"/>
                          </a:solidFill>
                          <a:effectLst/>
                          <a:latin typeface="Calibri" panose="020F0502020204030204" pitchFamily="34" charset="0"/>
                        </a:rPr>
                        <a:t>Bourne - English - PWLE</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9596984"/>
                  </a:ext>
                </a:extLst>
              </a:tr>
              <a:tr h="127793">
                <a:tc>
                  <a:txBody>
                    <a:bodyPr/>
                    <a:lstStyle/>
                    <a:p>
                      <a:pPr algn="l" fontAlgn="b"/>
                      <a:r>
                        <a:rPr lang="en-US" sz="900" b="0" i="0" u="none" strike="noStrike">
                          <a:solidFill>
                            <a:srgbClr val="000000"/>
                          </a:solidFill>
                          <a:effectLst/>
                          <a:latin typeface="Calibri" panose="020F0502020204030204" pitchFamily="34" charset="0"/>
                        </a:rPr>
                        <a:t>Brockton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96</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130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6594104"/>
                  </a:ext>
                </a:extLst>
              </a:tr>
              <a:tr h="127793">
                <a:tc>
                  <a:txBody>
                    <a:bodyPr/>
                    <a:lstStyle/>
                    <a:p>
                      <a:pPr algn="l" fontAlgn="b"/>
                      <a:r>
                        <a:rPr lang="en-US" sz="900" b="0" i="0" u="none" strike="noStrike">
                          <a:solidFill>
                            <a:srgbClr val="000000"/>
                          </a:solidFill>
                          <a:effectLst/>
                          <a:latin typeface="Calibri" panose="020F0502020204030204" pitchFamily="34" charset="0"/>
                        </a:rPr>
                        <a:t>Brockton - English - Providers </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219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280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280164"/>
                  </a:ext>
                </a:extLst>
              </a:tr>
              <a:tr h="127793">
                <a:tc>
                  <a:txBody>
                    <a:bodyPr/>
                    <a:lstStyle/>
                    <a:p>
                      <a:pPr algn="l" fontAlgn="b"/>
                      <a:r>
                        <a:rPr lang="en-US" sz="900" b="0" i="0" u="none" strike="noStrike">
                          <a:solidFill>
                            <a:srgbClr val="000000"/>
                          </a:solidFill>
                          <a:effectLst/>
                          <a:latin typeface="Calibri" panose="020F0502020204030204" pitchFamily="34" charset="0"/>
                        </a:rPr>
                        <a:t>Brockton - English - PWLE </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94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126</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7094429"/>
                  </a:ext>
                </a:extLst>
              </a:tr>
              <a:tr h="127793">
                <a:tc>
                  <a:txBody>
                    <a:bodyPr/>
                    <a:lstStyle/>
                    <a:p>
                      <a:pPr algn="l" fontAlgn="b"/>
                      <a:r>
                        <a:rPr lang="en-US" sz="900" b="0" i="0" u="none" strike="noStrike">
                          <a:solidFill>
                            <a:srgbClr val="000000"/>
                          </a:solidFill>
                          <a:effectLst/>
                          <a:latin typeface="Calibri" panose="020F0502020204030204" pitchFamily="34" charset="0"/>
                        </a:rPr>
                        <a:t>Gloucester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18</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8057651"/>
                  </a:ext>
                </a:extLst>
              </a:tr>
              <a:tr h="127793">
                <a:tc>
                  <a:txBody>
                    <a:bodyPr/>
                    <a:lstStyle/>
                    <a:p>
                      <a:pPr algn="l" fontAlgn="b"/>
                      <a:r>
                        <a:rPr lang="en-US" sz="900" b="0" i="0" u="none" strike="noStrike">
                          <a:solidFill>
                            <a:srgbClr val="000000"/>
                          </a:solidFill>
                          <a:effectLst/>
                          <a:latin typeface="Calibri" panose="020F0502020204030204" pitchFamily="34" charset="0"/>
                        </a:rPr>
                        <a:t>Gloucester - English - Providers </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27</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7183604"/>
                  </a:ext>
                </a:extLst>
              </a:tr>
              <a:tr h="127793">
                <a:tc>
                  <a:txBody>
                    <a:bodyPr/>
                    <a:lstStyle/>
                    <a:p>
                      <a:pPr algn="l" fontAlgn="b"/>
                      <a:r>
                        <a:rPr lang="en-US" sz="900" b="0" i="0" u="none" strike="noStrike">
                          <a:solidFill>
                            <a:srgbClr val="000000"/>
                          </a:solidFill>
                          <a:effectLst/>
                          <a:latin typeface="Calibri" panose="020F0502020204030204" pitchFamily="34" charset="0"/>
                        </a:rPr>
                        <a:t>Gloucester - English - PWLE </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15</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6545945"/>
                  </a:ext>
                </a:extLst>
              </a:tr>
              <a:tr h="127793">
                <a:tc>
                  <a:txBody>
                    <a:bodyPr/>
                    <a:lstStyle/>
                    <a:p>
                      <a:pPr algn="l" fontAlgn="b"/>
                      <a:r>
                        <a:rPr lang="en-US" sz="900" b="0" i="0" u="none" strike="noStrike">
                          <a:solidFill>
                            <a:srgbClr val="000000"/>
                          </a:solidFill>
                          <a:effectLst/>
                          <a:latin typeface="Calibri" panose="020F0502020204030204" pitchFamily="34" charset="0"/>
                        </a:rPr>
                        <a:t>Gloucester Community Leader</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3905200"/>
                  </a:ext>
                </a:extLst>
              </a:tr>
              <a:tr h="127793">
                <a:tc>
                  <a:txBody>
                    <a:bodyPr/>
                    <a:lstStyle/>
                    <a:p>
                      <a:pPr algn="l" fontAlgn="b"/>
                      <a:r>
                        <a:rPr lang="en-US" sz="900" b="0" i="0" u="none" strike="noStrike">
                          <a:solidFill>
                            <a:srgbClr val="000000"/>
                          </a:solidFill>
                          <a:effectLst/>
                          <a:latin typeface="Calibri" panose="020F0502020204030204" pitchFamily="34" charset="0"/>
                        </a:rPr>
                        <a:t>Gloucester Provider </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41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57</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7</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4488538"/>
                  </a:ext>
                </a:extLst>
              </a:tr>
              <a:tr h="127793">
                <a:tc>
                  <a:txBody>
                    <a:bodyPr/>
                    <a:lstStyle/>
                    <a:p>
                      <a:pPr algn="l" fontAlgn="b"/>
                      <a:r>
                        <a:rPr lang="en-US" sz="900" b="0" i="0" u="none" strike="noStrike">
                          <a:solidFill>
                            <a:srgbClr val="000000"/>
                          </a:solidFill>
                          <a:effectLst/>
                          <a:latin typeface="Calibri" panose="020F0502020204030204" pitchFamily="34" charset="0"/>
                        </a:rPr>
                        <a:t>Gloucester PWLE</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42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52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5</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441992"/>
                  </a:ext>
                </a:extLst>
              </a:tr>
              <a:tr h="127793">
                <a:tc>
                  <a:txBody>
                    <a:bodyPr/>
                    <a:lstStyle/>
                    <a:p>
                      <a:pPr algn="l" fontAlgn="b"/>
                      <a:r>
                        <a:rPr lang="en-US" sz="900" b="0" i="0" u="none" strike="noStrike">
                          <a:solidFill>
                            <a:srgbClr val="000000"/>
                          </a:solidFill>
                          <a:effectLst/>
                          <a:latin typeface="Calibri" panose="020F0502020204030204" pitchFamily="34" charset="0"/>
                        </a:rPr>
                        <a:t>Holyoke - English - Community Leaders </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26</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981504"/>
                  </a:ext>
                </a:extLst>
              </a:tr>
              <a:tr h="127793">
                <a:tc>
                  <a:txBody>
                    <a:bodyPr/>
                    <a:lstStyle/>
                    <a:p>
                      <a:pPr algn="l" fontAlgn="b"/>
                      <a:r>
                        <a:rPr lang="en-US" sz="900" b="0" i="0" u="none" strike="noStrike">
                          <a:solidFill>
                            <a:srgbClr val="000000"/>
                          </a:solidFill>
                          <a:effectLst/>
                          <a:latin typeface="Calibri" panose="020F0502020204030204" pitchFamily="34" charset="0"/>
                        </a:rPr>
                        <a:t>Holyoke - English - Providers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123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178</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6305479"/>
                  </a:ext>
                </a:extLst>
              </a:tr>
              <a:tr h="127793">
                <a:tc>
                  <a:txBody>
                    <a:bodyPr/>
                    <a:lstStyle/>
                    <a:p>
                      <a:pPr algn="l" fontAlgn="b"/>
                      <a:r>
                        <a:rPr lang="en-US" sz="900" b="0" i="0" u="none" strike="noStrike">
                          <a:solidFill>
                            <a:srgbClr val="000000"/>
                          </a:solidFill>
                          <a:effectLst/>
                          <a:latin typeface="Calibri" panose="020F0502020204030204" pitchFamily="34" charset="0"/>
                        </a:rPr>
                        <a:t>Holyoke - English - PWLE</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41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54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9208232"/>
                  </a:ext>
                </a:extLst>
              </a:tr>
              <a:tr h="127793">
                <a:tc>
                  <a:txBody>
                    <a:bodyPr/>
                    <a:lstStyle/>
                    <a:p>
                      <a:pPr algn="l" fontAlgn="b"/>
                      <a:r>
                        <a:rPr lang="en-US" sz="900" b="0" i="0" u="none" strike="noStrike">
                          <a:solidFill>
                            <a:srgbClr val="000000"/>
                          </a:solidFill>
                          <a:effectLst/>
                          <a:latin typeface="Calibri" panose="020F0502020204030204" pitchFamily="34" charset="0"/>
                        </a:rPr>
                        <a:t>Lowell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125</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160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15</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98486341"/>
                  </a:ext>
                </a:extLst>
              </a:tr>
              <a:tr h="127793">
                <a:tc>
                  <a:txBody>
                    <a:bodyPr/>
                    <a:lstStyle/>
                    <a:p>
                      <a:pPr algn="l" fontAlgn="b"/>
                      <a:r>
                        <a:rPr lang="en-US" sz="900" b="0" i="0" u="none" strike="noStrike">
                          <a:solidFill>
                            <a:srgbClr val="000000"/>
                          </a:solidFill>
                          <a:effectLst/>
                          <a:latin typeface="Calibri" panose="020F0502020204030204" pitchFamily="34" charset="0"/>
                        </a:rPr>
                        <a:t>Lowell - English - Providers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302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389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27</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6365329"/>
                  </a:ext>
                </a:extLst>
              </a:tr>
              <a:tr h="127793">
                <a:tc>
                  <a:txBody>
                    <a:bodyPr/>
                    <a:lstStyle/>
                    <a:p>
                      <a:pPr algn="l" fontAlgn="b"/>
                      <a:r>
                        <a:rPr lang="en-US" sz="900" b="0" i="0" u="none" strike="noStrike">
                          <a:solidFill>
                            <a:srgbClr val="000000"/>
                          </a:solidFill>
                          <a:effectLst/>
                          <a:latin typeface="Calibri" panose="020F0502020204030204" pitchFamily="34" charset="0"/>
                        </a:rPr>
                        <a:t>Lowell - English - PWLE</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136</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183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4585493"/>
                  </a:ext>
                </a:extLst>
              </a:tr>
              <a:tr h="127793">
                <a:tc>
                  <a:txBody>
                    <a:bodyPr/>
                    <a:lstStyle/>
                    <a:p>
                      <a:pPr algn="l" fontAlgn="b"/>
                      <a:r>
                        <a:rPr lang="en-US" sz="900" b="0" i="0" u="none" strike="noStrike">
                          <a:solidFill>
                            <a:srgbClr val="000000"/>
                          </a:solidFill>
                          <a:effectLst/>
                          <a:latin typeface="Calibri" panose="020F0502020204030204" pitchFamily="34" charset="0"/>
                        </a:rPr>
                        <a:t>Plymouth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43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4440926"/>
                  </a:ext>
                </a:extLst>
              </a:tr>
              <a:tr h="127793">
                <a:tc>
                  <a:txBody>
                    <a:bodyPr/>
                    <a:lstStyle/>
                    <a:p>
                      <a:pPr algn="l" fontAlgn="b"/>
                      <a:r>
                        <a:rPr lang="en-US" sz="900" b="0" i="0" u="none" strike="noStrike">
                          <a:solidFill>
                            <a:srgbClr val="000000"/>
                          </a:solidFill>
                          <a:effectLst/>
                          <a:latin typeface="Calibri" panose="020F0502020204030204" pitchFamily="34" charset="0"/>
                        </a:rPr>
                        <a:t>Plymouth - English - Providers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69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86</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1239186"/>
                  </a:ext>
                </a:extLst>
              </a:tr>
              <a:tr h="127793">
                <a:tc>
                  <a:txBody>
                    <a:bodyPr/>
                    <a:lstStyle/>
                    <a:p>
                      <a:pPr algn="l" fontAlgn="b"/>
                      <a:r>
                        <a:rPr lang="en-US" sz="900" b="0" i="0" u="none" strike="noStrike">
                          <a:solidFill>
                            <a:srgbClr val="000000"/>
                          </a:solidFill>
                          <a:effectLst/>
                          <a:latin typeface="Calibri" panose="020F0502020204030204" pitchFamily="34" charset="0"/>
                        </a:rPr>
                        <a:t>Plymouth - English - PWLE</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45</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55</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628934"/>
                  </a:ext>
                </a:extLst>
              </a:tr>
              <a:tr h="127793">
                <a:tc>
                  <a:txBody>
                    <a:bodyPr/>
                    <a:lstStyle/>
                    <a:p>
                      <a:pPr algn="l" fontAlgn="b"/>
                      <a:r>
                        <a:rPr lang="en-US" sz="900" b="0" i="0" u="none" strike="noStrike">
                          <a:solidFill>
                            <a:srgbClr val="000000"/>
                          </a:solidFill>
                          <a:effectLst/>
                          <a:latin typeface="Calibri" panose="020F0502020204030204" pitchFamily="34" charset="0"/>
                        </a:rPr>
                        <a:t>Salem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94614364"/>
                  </a:ext>
                </a:extLst>
              </a:tr>
              <a:tr h="127793">
                <a:tc>
                  <a:txBody>
                    <a:bodyPr/>
                    <a:lstStyle/>
                    <a:p>
                      <a:pPr algn="l" fontAlgn="b"/>
                      <a:r>
                        <a:rPr lang="en-US" sz="900" b="0" i="0" u="none" strike="noStrike">
                          <a:solidFill>
                            <a:srgbClr val="000000"/>
                          </a:solidFill>
                          <a:effectLst/>
                          <a:latin typeface="Calibri" panose="020F0502020204030204" pitchFamily="34" charset="0"/>
                        </a:rPr>
                        <a:t>Salem - English - Providers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160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199</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9758973"/>
                  </a:ext>
                </a:extLst>
              </a:tr>
              <a:tr h="127793">
                <a:tc>
                  <a:txBody>
                    <a:bodyPr/>
                    <a:lstStyle/>
                    <a:p>
                      <a:pPr algn="l" fontAlgn="b"/>
                      <a:r>
                        <a:rPr lang="en-US" sz="900" b="0" i="0" u="none" strike="noStrike">
                          <a:solidFill>
                            <a:srgbClr val="000000"/>
                          </a:solidFill>
                          <a:effectLst/>
                          <a:latin typeface="Calibri" panose="020F0502020204030204" pitchFamily="34" charset="0"/>
                        </a:rPr>
                        <a:t>Salem - English - PWLE</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50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71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5395882"/>
                  </a:ext>
                </a:extLst>
              </a:tr>
              <a:tr h="127793">
                <a:tc>
                  <a:txBody>
                    <a:bodyPr/>
                    <a:lstStyle/>
                    <a:p>
                      <a:pPr algn="l" fontAlgn="b"/>
                      <a:r>
                        <a:rPr lang="en-US" sz="900" b="0" i="0" u="none" strike="noStrike">
                          <a:solidFill>
                            <a:srgbClr val="000000"/>
                          </a:solidFill>
                          <a:effectLst/>
                          <a:latin typeface="Calibri" panose="020F0502020204030204" pitchFamily="34" charset="0"/>
                        </a:rPr>
                        <a:t>Sandwich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3031622"/>
                  </a:ext>
                </a:extLst>
              </a:tr>
              <a:tr h="127793">
                <a:tc>
                  <a:txBody>
                    <a:bodyPr/>
                    <a:lstStyle/>
                    <a:p>
                      <a:pPr algn="l" fontAlgn="b"/>
                      <a:r>
                        <a:rPr lang="en-US" sz="900" b="0" i="0" u="none" strike="noStrike">
                          <a:solidFill>
                            <a:srgbClr val="000000"/>
                          </a:solidFill>
                          <a:effectLst/>
                          <a:latin typeface="Calibri" panose="020F0502020204030204" pitchFamily="34" charset="0"/>
                        </a:rPr>
                        <a:t>Sandwich - English - Providers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18</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588723"/>
                  </a:ext>
                </a:extLst>
              </a:tr>
              <a:tr h="127793">
                <a:tc>
                  <a:txBody>
                    <a:bodyPr/>
                    <a:lstStyle/>
                    <a:p>
                      <a:pPr algn="l" fontAlgn="b"/>
                      <a:r>
                        <a:rPr lang="en-US" sz="900" b="0" i="0" u="none" strike="noStrike">
                          <a:solidFill>
                            <a:srgbClr val="000000"/>
                          </a:solidFill>
                          <a:effectLst/>
                          <a:latin typeface="Calibri" panose="020F0502020204030204" pitchFamily="34" charset="0"/>
                        </a:rPr>
                        <a:t>Sandwich - English - PWLE</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7</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7</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3297670"/>
                  </a:ext>
                </a:extLst>
              </a:tr>
              <a:tr h="127793">
                <a:tc>
                  <a:txBody>
                    <a:bodyPr/>
                    <a:lstStyle/>
                    <a:p>
                      <a:pPr algn="l" fontAlgn="b"/>
                      <a:r>
                        <a:rPr lang="en-US" sz="900" b="0" i="0" u="none" strike="noStrike">
                          <a:solidFill>
                            <a:srgbClr val="000000"/>
                          </a:solidFill>
                          <a:effectLst/>
                          <a:latin typeface="Calibri" panose="020F0502020204030204" pitchFamily="34" charset="0"/>
                        </a:rPr>
                        <a:t>Shirley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6</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29478"/>
                  </a:ext>
                </a:extLst>
              </a:tr>
              <a:tr h="127793">
                <a:tc>
                  <a:txBody>
                    <a:bodyPr/>
                    <a:lstStyle/>
                    <a:p>
                      <a:pPr algn="l" fontAlgn="b"/>
                      <a:r>
                        <a:rPr lang="en-US" sz="900" b="0" i="0" u="none" strike="noStrike">
                          <a:solidFill>
                            <a:srgbClr val="000000"/>
                          </a:solidFill>
                          <a:effectLst/>
                          <a:latin typeface="Calibri" panose="020F0502020204030204" pitchFamily="34" charset="0"/>
                        </a:rPr>
                        <a:t>Shirley - English - Community Leaders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41329176"/>
                  </a:ext>
                </a:extLst>
              </a:tr>
              <a:tr h="127793">
                <a:tc>
                  <a:txBody>
                    <a:bodyPr/>
                    <a:lstStyle/>
                    <a:p>
                      <a:pPr algn="l" fontAlgn="b"/>
                      <a:r>
                        <a:rPr lang="en-US" sz="900" b="0" i="0" u="none" strike="noStrike">
                          <a:solidFill>
                            <a:srgbClr val="000000"/>
                          </a:solidFill>
                          <a:effectLst/>
                          <a:latin typeface="Calibri" panose="020F0502020204030204" pitchFamily="34" charset="0"/>
                        </a:rPr>
                        <a:t>Shirley - English - Providers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5</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7</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7768263"/>
                  </a:ext>
                </a:extLst>
              </a:tr>
              <a:tr h="127793">
                <a:tc>
                  <a:txBody>
                    <a:bodyPr/>
                    <a:lstStyle/>
                    <a:p>
                      <a:pPr algn="l" fontAlgn="b"/>
                      <a:r>
                        <a:rPr lang="en-US" sz="900" b="0" i="0" u="none" strike="noStrike">
                          <a:solidFill>
                            <a:srgbClr val="000000"/>
                          </a:solidFill>
                          <a:effectLst/>
                          <a:latin typeface="Calibri" panose="020F0502020204030204" pitchFamily="34" charset="0"/>
                        </a:rPr>
                        <a:t>Shirley - English - Providers</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32</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388753"/>
                  </a:ext>
                </a:extLst>
              </a:tr>
              <a:tr h="127793">
                <a:tc>
                  <a:txBody>
                    <a:bodyPr/>
                    <a:lstStyle/>
                    <a:p>
                      <a:pPr algn="l" fontAlgn="b"/>
                      <a:r>
                        <a:rPr lang="en-US" sz="900" b="0" i="0" u="none" strike="noStrike">
                          <a:solidFill>
                            <a:srgbClr val="000000"/>
                          </a:solidFill>
                          <a:effectLst/>
                          <a:latin typeface="Calibri" panose="020F0502020204030204" pitchFamily="34" charset="0"/>
                        </a:rPr>
                        <a:t>Shirley - English - PWLE</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1</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3</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39205372"/>
                  </a:ext>
                </a:extLst>
              </a:tr>
              <a:tr h="127793">
                <a:tc>
                  <a:txBody>
                    <a:bodyPr/>
                    <a:lstStyle/>
                    <a:p>
                      <a:pPr algn="l" fontAlgn="b"/>
                      <a:r>
                        <a:rPr lang="en-US" sz="900" b="0" i="0" u="none" strike="noStrike">
                          <a:solidFill>
                            <a:srgbClr val="000000"/>
                          </a:solidFill>
                          <a:effectLst/>
                          <a:latin typeface="Calibri" panose="020F0502020204030204" pitchFamily="34" charset="0"/>
                        </a:rPr>
                        <a:t>Shirley - English - PWLE </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4</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6</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effectLst/>
                          <a:latin typeface="Calibri" panose="020F0502020204030204" pitchFamily="34" charset="0"/>
                        </a:rPr>
                        <a:t>0</a:t>
                      </a:r>
                    </a:p>
                  </a:txBody>
                  <a:tcPr marL="6390" marR="6390" marT="63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7279671"/>
                  </a:ext>
                </a:extLst>
              </a:tr>
            </a:tbl>
          </a:graphicData>
        </a:graphic>
      </p:graphicFrame>
    </p:spTree>
    <p:extLst>
      <p:ext uri="{BB962C8B-B14F-4D97-AF65-F5344CB8AC3E}">
        <p14:creationId xmlns:p14="http://schemas.microsoft.com/office/powerpoint/2010/main" val="31361097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30F7E37-5F12-4B7E-AA73-64FCA5DFA59C}"/>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14" name="Picture 13">
            <a:extLst>
              <a:ext uri="{FF2B5EF4-FFF2-40B4-BE49-F238E27FC236}">
                <a16:creationId xmlns:a16="http://schemas.microsoft.com/office/drawing/2014/main" id="{6A9FE16D-8E84-4472-8911-9597BF2786CB}"/>
              </a:ext>
            </a:extLst>
          </p:cNvPr>
          <p:cNvPicPr>
            <a:picLocks noChangeAspect="1"/>
          </p:cNvPicPr>
          <p:nvPr/>
        </p:nvPicPr>
        <p:blipFill>
          <a:blip r:embed="rId3"/>
          <a:stretch>
            <a:fillRect/>
          </a:stretch>
        </p:blipFill>
        <p:spPr>
          <a:xfrm>
            <a:off x="0" y="219074"/>
            <a:ext cx="8610600" cy="1228725"/>
          </a:xfrm>
          <a:prstGeom prst="rect">
            <a:avLst/>
          </a:prstGeom>
        </p:spPr>
      </p:pic>
      <p:sp>
        <p:nvSpPr>
          <p:cNvPr id="15" name="TextBox 14">
            <a:extLst>
              <a:ext uri="{FF2B5EF4-FFF2-40B4-BE49-F238E27FC236}">
                <a16:creationId xmlns:a16="http://schemas.microsoft.com/office/drawing/2014/main" id="{66200604-5F9D-4628-868E-E827822FC23D}"/>
              </a:ext>
            </a:extLst>
          </p:cNvPr>
          <p:cNvSpPr txBox="1"/>
          <p:nvPr/>
        </p:nvSpPr>
        <p:spPr>
          <a:xfrm>
            <a:off x="1981200" y="370701"/>
            <a:ext cx="68580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a:t>
            </a:r>
            <a:r>
              <a:rPr lang="en-US" sz="3000" u="none" spc="0" dirty="0">
                <a:solidFill>
                  <a:srgbClr val="333333">
                    <a:alpha val="100000"/>
                  </a:srgbClr>
                </a:solidFill>
                <a:latin typeface="Arial"/>
              </a:rPr>
              <a:t>PERFORMANCE: SPANISH CREATIVE</a:t>
            </a:r>
          </a:p>
        </p:txBody>
      </p:sp>
      <p:pic>
        <p:nvPicPr>
          <p:cNvPr id="16" name="Picture 15">
            <a:extLst>
              <a:ext uri="{FF2B5EF4-FFF2-40B4-BE49-F238E27FC236}">
                <a16:creationId xmlns:a16="http://schemas.microsoft.com/office/drawing/2014/main" id="{A5AEB643-4C30-4B93-AFAB-3A32FFEF98AC}"/>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Text Placeholder 3">
            <a:extLst>
              <a:ext uri="{FF2B5EF4-FFF2-40B4-BE49-F238E27FC236}">
                <a16:creationId xmlns:a16="http://schemas.microsoft.com/office/drawing/2014/main" id="{374F9A79-5E88-4AAA-AF64-BF8B51E15279}"/>
              </a:ext>
            </a:extLst>
          </p:cNvPr>
          <p:cNvSpPr txBox="1">
            <a:spLocks/>
          </p:cNvSpPr>
          <p:nvPr/>
        </p:nvSpPr>
        <p:spPr>
          <a:xfrm>
            <a:off x="762000" y="4529316"/>
            <a:ext cx="3754147" cy="185020"/>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100000"/>
              </a:lnSpc>
              <a:buNone/>
            </a:pPr>
            <a:r>
              <a:rPr lang="en-US" sz="1400" b="1" dirty="0">
                <a:solidFill>
                  <a:srgbClr val="FF8A00">
                    <a:alpha val="100000"/>
                  </a:srgbClr>
                </a:solidFill>
                <a:latin typeface="Arial"/>
              </a:rPr>
              <a:t>AD TYPE: </a:t>
            </a:r>
            <a:r>
              <a:rPr lang="en-US" sz="1400" dirty="0">
                <a:solidFill>
                  <a:prstClr val="black"/>
                </a:solidFill>
                <a:latin typeface="Calibri Light" panose="020F0302020204030204"/>
              </a:rPr>
              <a:t>TRAFFIC (CLICK TO WEBSITE)</a:t>
            </a:r>
          </a:p>
          <a:p>
            <a:pPr marL="0" indent="0" algn="ctr">
              <a:lnSpc>
                <a:spcPct val="100000"/>
              </a:lnSpc>
              <a:buNone/>
            </a:pPr>
            <a:r>
              <a:rPr lang="en-US" sz="1400" b="1" dirty="0">
                <a:solidFill>
                  <a:srgbClr val="FF8A00">
                    <a:alpha val="100000"/>
                  </a:srgbClr>
                </a:solidFill>
                <a:latin typeface="Arial"/>
              </a:rPr>
              <a:t>TOTAL IMPRESSIONS</a:t>
            </a:r>
            <a:r>
              <a:rPr lang="en-US" sz="1400" dirty="0">
                <a:solidFill>
                  <a:prstClr val="black"/>
                </a:solidFill>
                <a:latin typeface="Calibri Light" panose="020F0302020204030204"/>
              </a:rPr>
              <a:t>:  392,370</a:t>
            </a:r>
          </a:p>
          <a:p>
            <a:pPr marL="0" indent="0" algn="ctr">
              <a:lnSpc>
                <a:spcPct val="100000"/>
              </a:lnSpc>
              <a:buNone/>
            </a:pPr>
            <a:r>
              <a:rPr lang="en-US" sz="1400" b="1" dirty="0">
                <a:solidFill>
                  <a:srgbClr val="FF8A00">
                    <a:alpha val="100000"/>
                  </a:srgbClr>
                </a:solidFill>
                <a:latin typeface="Arial"/>
              </a:rPr>
              <a:t>TOTAL CLICKS:  </a:t>
            </a:r>
            <a:r>
              <a:rPr lang="en-US" sz="1400" dirty="0">
                <a:solidFill>
                  <a:prstClr val="black"/>
                </a:solidFill>
                <a:latin typeface="Calibri Light" panose="020F0302020204030204"/>
              </a:rPr>
              <a:t>607</a:t>
            </a:r>
          </a:p>
          <a:p>
            <a:pPr marL="0" indent="0" algn="ctr">
              <a:lnSpc>
                <a:spcPct val="100000"/>
              </a:lnSpc>
              <a:buNone/>
            </a:pPr>
            <a:r>
              <a:rPr lang="en-US" sz="1400" b="1" dirty="0">
                <a:solidFill>
                  <a:srgbClr val="FF8A00">
                    <a:alpha val="100000"/>
                  </a:srgbClr>
                </a:solidFill>
                <a:latin typeface="Arial"/>
              </a:rPr>
              <a:t>CTR: </a:t>
            </a:r>
            <a:r>
              <a:rPr lang="en-US" sz="1400" dirty="0">
                <a:solidFill>
                  <a:prstClr val="black"/>
                </a:solidFill>
                <a:latin typeface="Calibri Light" panose="020F0302020204030204"/>
              </a:rPr>
              <a:t>0.15%</a:t>
            </a:r>
          </a:p>
          <a:p>
            <a:pPr marL="0" indent="0" algn="ctr">
              <a:buNone/>
            </a:pPr>
            <a:endParaRPr lang="en-US" sz="1200" dirty="0">
              <a:highlight>
                <a:srgbClr val="FFFF00"/>
              </a:highlight>
            </a:endParaRPr>
          </a:p>
          <a:p>
            <a:pPr algn="ctr"/>
            <a:endParaRPr lang="en-US" sz="1100" i="1" dirty="0">
              <a:solidFill>
                <a:schemeClr val="tx2"/>
              </a:solidFill>
              <a:highlight>
                <a:srgbClr val="FFFF00"/>
              </a:highlight>
            </a:endParaRPr>
          </a:p>
          <a:p>
            <a:pPr algn="ctr"/>
            <a:endParaRPr lang="en-US" sz="1200" dirty="0">
              <a:solidFill>
                <a:srgbClr val="5C5E63"/>
              </a:solidFill>
            </a:endParaRPr>
          </a:p>
          <a:p>
            <a:pPr algn="ctr"/>
            <a:endParaRPr lang="en-US" sz="1100" dirty="0"/>
          </a:p>
        </p:txBody>
      </p:sp>
      <p:sp>
        <p:nvSpPr>
          <p:cNvPr id="2" name="Rectangle 1">
            <a:extLst>
              <a:ext uri="{FF2B5EF4-FFF2-40B4-BE49-F238E27FC236}">
                <a16:creationId xmlns:a16="http://schemas.microsoft.com/office/drawing/2014/main" id="{77E66ECE-DD3A-44D9-B399-9C7329A278BC}"/>
              </a:ext>
            </a:extLst>
          </p:cNvPr>
          <p:cNvSpPr/>
          <p:nvPr/>
        </p:nvSpPr>
        <p:spPr>
          <a:xfrm>
            <a:off x="4114800" y="4529316"/>
            <a:ext cx="4572000" cy="1261884"/>
          </a:xfrm>
          <a:prstGeom prst="rect">
            <a:avLst/>
          </a:prstGeom>
        </p:spPr>
        <p:txBody>
          <a:bodyPr>
            <a:spAutoFit/>
          </a:bodyPr>
          <a:lstStyle/>
          <a:p>
            <a:pPr lvl="0" algn="ctr">
              <a:spcBef>
                <a:spcPts val="750"/>
              </a:spcBef>
            </a:pPr>
            <a:r>
              <a:rPr lang="en-US" sz="1400" b="1" dirty="0">
                <a:solidFill>
                  <a:srgbClr val="FF8A00">
                    <a:alpha val="100000"/>
                  </a:srgbClr>
                </a:solidFill>
                <a:latin typeface="Arial"/>
              </a:rPr>
              <a:t>TOTAL REACH:  </a:t>
            </a:r>
            <a:r>
              <a:rPr lang="en-US" sz="1400" dirty="0">
                <a:solidFill>
                  <a:prstClr val="black"/>
                </a:solidFill>
                <a:latin typeface="Calibri Light" panose="020F0302020204030204"/>
              </a:rPr>
              <a:t>384,962</a:t>
            </a:r>
          </a:p>
          <a:p>
            <a:pPr lvl="0" algn="ctr">
              <a:spcBef>
                <a:spcPts val="750"/>
              </a:spcBef>
            </a:pPr>
            <a:r>
              <a:rPr lang="en-US" sz="1400" b="1" dirty="0">
                <a:solidFill>
                  <a:srgbClr val="FF8A00">
                    <a:alpha val="100000"/>
                  </a:srgbClr>
                </a:solidFill>
                <a:latin typeface="Arial"/>
              </a:rPr>
              <a:t>POST ENGAGEMENT: </a:t>
            </a:r>
            <a:r>
              <a:rPr lang="en-US" sz="1400" dirty="0">
                <a:solidFill>
                  <a:prstClr val="black"/>
                </a:solidFill>
                <a:latin typeface="Calibri Light" panose="020F0302020204030204"/>
              </a:rPr>
              <a:t>435</a:t>
            </a:r>
          </a:p>
          <a:p>
            <a:pPr lvl="0" algn="ctr">
              <a:spcBef>
                <a:spcPts val="750"/>
              </a:spcBef>
            </a:pPr>
            <a:r>
              <a:rPr lang="en-US" sz="1400" b="1" dirty="0">
                <a:solidFill>
                  <a:srgbClr val="FF8A00">
                    <a:alpha val="100000"/>
                  </a:srgbClr>
                </a:solidFill>
                <a:latin typeface="Arial"/>
              </a:rPr>
              <a:t>LIKES/LOVES: </a:t>
            </a:r>
            <a:r>
              <a:rPr lang="en-US" sz="1200" dirty="0">
                <a:solidFill>
                  <a:prstClr val="black"/>
                </a:solidFill>
              </a:rPr>
              <a:t> </a:t>
            </a:r>
            <a:r>
              <a:rPr lang="en-US" sz="1400" dirty="0">
                <a:solidFill>
                  <a:prstClr val="black"/>
                </a:solidFill>
                <a:latin typeface="Calibri Light" panose="020F0302020204030204"/>
              </a:rPr>
              <a:t>34</a:t>
            </a:r>
          </a:p>
          <a:p>
            <a:pPr lvl="0" algn="ctr">
              <a:spcBef>
                <a:spcPts val="750"/>
              </a:spcBef>
            </a:pPr>
            <a:r>
              <a:rPr lang="en-US" sz="1400" b="1" dirty="0">
                <a:solidFill>
                  <a:srgbClr val="FF8A00">
                    <a:alpha val="100000"/>
                  </a:srgbClr>
                </a:solidFill>
                <a:latin typeface="Arial"/>
              </a:rPr>
              <a:t>SHARES:   </a:t>
            </a:r>
            <a:r>
              <a:rPr lang="en-US" sz="1400" dirty="0">
                <a:solidFill>
                  <a:prstClr val="black"/>
                </a:solidFill>
                <a:latin typeface="Calibri Light" panose="020F0302020204030204"/>
              </a:rPr>
              <a:t>3</a:t>
            </a:r>
          </a:p>
        </p:txBody>
      </p:sp>
      <p:graphicFrame>
        <p:nvGraphicFramePr>
          <p:cNvPr id="10" name="Table 9">
            <a:extLst>
              <a:ext uri="{FF2B5EF4-FFF2-40B4-BE49-F238E27FC236}">
                <a16:creationId xmlns:a16="http://schemas.microsoft.com/office/drawing/2014/main" id="{63FBD6C7-4F28-43B8-AECE-CF3AB75F1FF0}"/>
              </a:ext>
            </a:extLst>
          </p:cNvPr>
          <p:cNvGraphicFramePr>
            <a:graphicFrameLocks noGrp="1"/>
          </p:cNvGraphicFramePr>
          <p:nvPr>
            <p:extLst>
              <p:ext uri="{D42A27DB-BD31-4B8C-83A1-F6EECF244321}">
                <p14:modId xmlns:p14="http://schemas.microsoft.com/office/powerpoint/2010/main" val="1706906184"/>
              </p:ext>
            </p:extLst>
          </p:nvPr>
        </p:nvGraphicFramePr>
        <p:xfrm>
          <a:off x="457200" y="2209800"/>
          <a:ext cx="7886701" cy="1925011"/>
        </p:xfrm>
        <a:graphic>
          <a:graphicData uri="http://schemas.openxmlformats.org/drawingml/2006/table">
            <a:tbl>
              <a:tblPr/>
              <a:tblGrid>
                <a:gridCol w="4574577">
                  <a:extLst>
                    <a:ext uri="{9D8B030D-6E8A-4147-A177-3AD203B41FA5}">
                      <a16:colId xmlns:a16="http://schemas.microsoft.com/office/drawing/2014/main" val="467837587"/>
                    </a:ext>
                  </a:extLst>
                </a:gridCol>
                <a:gridCol w="828031">
                  <a:extLst>
                    <a:ext uri="{9D8B030D-6E8A-4147-A177-3AD203B41FA5}">
                      <a16:colId xmlns:a16="http://schemas.microsoft.com/office/drawing/2014/main" val="3149653394"/>
                    </a:ext>
                  </a:extLst>
                </a:gridCol>
                <a:gridCol w="828031">
                  <a:extLst>
                    <a:ext uri="{9D8B030D-6E8A-4147-A177-3AD203B41FA5}">
                      <a16:colId xmlns:a16="http://schemas.microsoft.com/office/drawing/2014/main" val="2522239116"/>
                    </a:ext>
                  </a:extLst>
                </a:gridCol>
                <a:gridCol w="828031">
                  <a:extLst>
                    <a:ext uri="{9D8B030D-6E8A-4147-A177-3AD203B41FA5}">
                      <a16:colId xmlns:a16="http://schemas.microsoft.com/office/drawing/2014/main" val="2179605828"/>
                    </a:ext>
                  </a:extLst>
                </a:gridCol>
                <a:gridCol w="828031">
                  <a:extLst>
                    <a:ext uri="{9D8B030D-6E8A-4147-A177-3AD203B41FA5}">
                      <a16:colId xmlns:a16="http://schemas.microsoft.com/office/drawing/2014/main" val="1145584603"/>
                    </a:ext>
                  </a:extLst>
                </a:gridCol>
              </a:tblGrid>
              <a:tr h="175001">
                <a:tc>
                  <a:txBody>
                    <a:bodyPr/>
                    <a:lstStyle/>
                    <a:p>
                      <a:pPr algn="l" fontAlgn="b"/>
                      <a:r>
                        <a:rPr lang="en-US" sz="1000" b="1" i="0" u="none" strike="noStrike">
                          <a:solidFill>
                            <a:srgbClr val="FFFFFF"/>
                          </a:solidFill>
                          <a:effectLst/>
                          <a:latin typeface="Calibri" panose="020F0502020204030204" pitchFamily="34" charset="0"/>
                        </a:rPr>
                        <a:t>Ad Set</a:t>
                      </a: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Impressions</a:t>
                      </a: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Total Ad Reach</a:t>
                      </a: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Clicks</a:t>
                      </a: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000" b="1" i="0" u="none" strike="noStrike">
                          <a:solidFill>
                            <a:srgbClr val="FFFFFF"/>
                          </a:solidFill>
                          <a:effectLst/>
                          <a:latin typeface="Calibri" panose="020F0502020204030204" pitchFamily="34" charset="0"/>
                        </a:rPr>
                        <a:t>CTR</a:t>
                      </a:r>
                    </a:p>
                  </a:txBody>
                  <a:tcPr marL="8750" marR="8750" marT="8750"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3732153679"/>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2631267_Auto_Bourne Zips_A18+_Spanish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6,819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6,660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0.16%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5656827"/>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2631267_Auto_Brockton_A18+_Spanish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71,799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70,439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103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0.14%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4680374"/>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2631267_Auto_Gloucester_A18+_Spanish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8,002</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7,879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0.20%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6873269"/>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2631267_Auto_Holyoke_A18+_Spanish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113,746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111,856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194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0.17%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2310484"/>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2631267_Auto_Lowell_A18+_Spanish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124,681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122,190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194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0.16%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5264846"/>
                  </a:ext>
                </a:extLst>
              </a:tr>
              <a:tr h="175001">
                <a:tc>
                  <a:txBody>
                    <a:bodyPr/>
                    <a:lstStyle/>
                    <a:p>
                      <a:pPr algn="l" fontAlgn="b"/>
                      <a:r>
                        <a:rPr lang="en-US" sz="1000" b="0" i="0" u="none" strike="noStrike" dirty="0">
                          <a:solidFill>
                            <a:srgbClr val="000000"/>
                          </a:solidFill>
                          <a:effectLst/>
                          <a:latin typeface="Calibri" panose="020F0502020204030204" pitchFamily="34" charset="0"/>
                        </a:rPr>
                        <a:t>2631267_Auto_Plymouth_A18+_Spanish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effectLst/>
                          <a:latin typeface="Calibri" panose="020F0502020204030204" pitchFamily="34" charset="0"/>
                        </a:rPr>
                        <a:t>5,417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effectLst/>
                          <a:latin typeface="Calibri" panose="020F0502020204030204" pitchFamily="34" charset="0"/>
                        </a:rPr>
                        <a:t>5,296</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5</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0.09%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6750645"/>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2631267_Auto_Salem_A18+_Spanish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58,484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57,283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79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0.14%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8573377"/>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2631267_Auto_Sandwich_A18+_Spanish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997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987</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0.00%</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5072385"/>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2631267_Auto_Shirley_A18+_Spanish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1,192</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1,163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0.34%</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6836350"/>
                  </a:ext>
                </a:extLst>
              </a:tr>
              <a:tr h="175001">
                <a:tc>
                  <a:txBody>
                    <a:bodyPr/>
                    <a:lstStyle/>
                    <a:p>
                      <a:pPr algn="l" fontAlgn="b"/>
                      <a:r>
                        <a:rPr lang="en-US" sz="1000" b="0" i="0" u="none" strike="noStrike">
                          <a:solidFill>
                            <a:srgbClr val="000000"/>
                          </a:solidFill>
                          <a:effectLst/>
                          <a:latin typeface="Calibri" panose="020F0502020204030204" pitchFamily="34" charset="0"/>
                        </a:rPr>
                        <a:t>2631267_Auto_Townsend_A18+_Spanish</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1,233</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1,209</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effectLst/>
                          <a:latin typeface="Calibri" panose="020F0502020204030204" pitchFamily="34" charset="0"/>
                        </a:rPr>
                        <a:t>0.08%</a:t>
                      </a:r>
                    </a:p>
                  </a:txBody>
                  <a:tcPr marL="8750" marR="8750" marT="87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084060"/>
                  </a:ext>
                </a:extLst>
              </a:tr>
            </a:tbl>
          </a:graphicData>
        </a:graphic>
      </p:graphicFrame>
    </p:spTree>
    <p:extLst>
      <p:ext uri="{BB962C8B-B14F-4D97-AF65-F5344CB8AC3E}">
        <p14:creationId xmlns:p14="http://schemas.microsoft.com/office/powerpoint/2010/main" val="1406344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5DC398-5630-4336-9D02-1F1ECC690475}"/>
              </a:ext>
            </a:extLst>
          </p:cNvPr>
          <p:cNvSpPr/>
          <p:nvPr/>
        </p:nvSpPr>
        <p:spPr>
          <a:xfrm>
            <a:off x="8044856" y="5375929"/>
            <a:ext cx="1005843" cy="43539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C492FCE9-BDF5-4867-B055-0D6DC2B3753B}"/>
              </a:ext>
            </a:extLst>
          </p:cNvPr>
          <p:cNvPicPr>
            <a:picLocks noChangeAspect="1"/>
          </p:cNvPicPr>
          <p:nvPr/>
        </p:nvPicPr>
        <p:blipFill>
          <a:blip r:embed="rId3"/>
          <a:stretch>
            <a:fillRect/>
          </a:stretch>
        </p:blipFill>
        <p:spPr>
          <a:xfrm>
            <a:off x="0" y="219075"/>
            <a:ext cx="8915400" cy="771526"/>
          </a:xfrm>
          <a:prstGeom prst="rect">
            <a:avLst/>
          </a:prstGeom>
        </p:spPr>
      </p:pic>
      <p:sp>
        <p:nvSpPr>
          <p:cNvPr id="10" name="TextBox 9">
            <a:extLst>
              <a:ext uri="{FF2B5EF4-FFF2-40B4-BE49-F238E27FC236}">
                <a16:creationId xmlns:a16="http://schemas.microsoft.com/office/drawing/2014/main" id="{277CE005-1634-442E-8696-1257CCC38A3F}"/>
              </a:ext>
            </a:extLst>
          </p:cNvPr>
          <p:cNvSpPr txBox="1"/>
          <p:nvPr/>
        </p:nvSpPr>
        <p:spPr>
          <a:xfrm>
            <a:off x="1828800" y="304800"/>
            <a:ext cx="7315200" cy="1015663"/>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AUDIENCE INSIGHTS</a:t>
            </a:r>
          </a:p>
          <a:p>
            <a:pPr marL="0" marR="0" lvl="0" indent="0" algn="l" fontAlgn="base">
              <a:lnSpc>
                <a:spcPct val="100000"/>
              </a:lnSpc>
            </a:pPr>
            <a:endParaRPr lang="en-US" sz="3000" u="none" spc="0" dirty="0">
              <a:solidFill>
                <a:srgbClr val="333333">
                  <a:alpha val="100000"/>
                </a:srgbClr>
              </a:solidFill>
              <a:latin typeface="Arial"/>
            </a:endParaRPr>
          </a:p>
        </p:txBody>
      </p:sp>
      <p:pic>
        <p:nvPicPr>
          <p:cNvPr id="11" name="Picture 10">
            <a:extLst>
              <a:ext uri="{FF2B5EF4-FFF2-40B4-BE49-F238E27FC236}">
                <a16:creationId xmlns:a16="http://schemas.microsoft.com/office/drawing/2014/main" id="{A055BF56-1A4C-4D45-876A-D31217AA6BA9}"/>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2" name="Picture 1">
            <a:extLst>
              <a:ext uri="{FF2B5EF4-FFF2-40B4-BE49-F238E27FC236}">
                <a16:creationId xmlns:a16="http://schemas.microsoft.com/office/drawing/2014/main" id="{74824CB6-FF5B-418A-8388-37B39FC5059C}"/>
              </a:ext>
            </a:extLst>
          </p:cNvPr>
          <p:cNvPicPr>
            <a:picLocks noChangeAspect="1"/>
          </p:cNvPicPr>
          <p:nvPr/>
        </p:nvPicPr>
        <p:blipFill>
          <a:blip r:embed="rId5"/>
          <a:stretch>
            <a:fillRect/>
          </a:stretch>
        </p:blipFill>
        <p:spPr>
          <a:xfrm>
            <a:off x="457200" y="2286000"/>
            <a:ext cx="8305800" cy="2398896"/>
          </a:xfrm>
          <a:prstGeom prst="rect">
            <a:avLst/>
          </a:prstGeom>
        </p:spPr>
      </p:pic>
    </p:spTree>
    <p:extLst>
      <p:ext uri="{BB962C8B-B14F-4D97-AF65-F5344CB8AC3E}">
        <p14:creationId xmlns:p14="http://schemas.microsoft.com/office/powerpoint/2010/main" val="8844830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98"/>
        <p:cNvGrpSpPr/>
        <p:nvPr/>
      </p:nvGrpSpPr>
      <p:grpSpPr>
        <a:xfrm>
          <a:off x="0" y="0"/>
          <a:ext cx="0" cy="0"/>
          <a:chOff x="0" y="0"/>
          <a:chExt cx="0" cy="0"/>
        </a:xfrm>
      </p:grpSpPr>
      <p:sp>
        <p:nvSpPr>
          <p:cNvPr id="800" name="Google Shape;800;g5bd05580ac_0_1"/>
          <p:cNvSpPr/>
          <p:nvPr/>
        </p:nvSpPr>
        <p:spPr>
          <a:xfrm>
            <a:off x="3479574" y="2611355"/>
            <a:ext cx="1906552" cy="1146751"/>
          </a:xfrm>
          <a:prstGeom prst="rect">
            <a:avLst/>
          </a:prstGeom>
          <a:noFill/>
          <a:ln>
            <a:noFill/>
          </a:ln>
        </p:spPr>
        <p:txBody>
          <a:bodyPr spcFirstLastPara="1" wrap="square" lIns="68566" tIns="34271" rIns="68566" bIns="34271" anchor="t" anchorCtr="0">
            <a:noAutofit/>
          </a:bodyPr>
          <a:lstStyle/>
          <a:p>
            <a:pPr algn="ctr">
              <a:lnSpc>
                <a:spcPct val="150000"/>
              </a:lnSpc>
              <a:buClr>
                <a:srgbClr val="000000"/>
              </a:buClr>
              <a:buSzPts val="1100"/>
            </a:pPr>
            <a:endParaRPr sz="1100">
              <a:solidFill>
                <a:srgbClr val="52B6B2"/>
              </a:solidFill>
              <a:latin typeface="Century Gothic"/>
              <a:ea typeface="Century Gothic"/>
              <a:cs typeface="Century Gothic"/>
              <a:sym typeface="Century Gothic"/>
            </a:endParaRPr>
          </a:p>
        </p:txBody>
      </p:sp>
      <p:sp>
        <p:nvSpPr>
          <p:cNvPr id="3" name="Rectangle 2">
            <a:extLst>
              <a:ext uri="{FF2B5EF4-FFF2-40B4-BE49-F238E27FC236}">
                <a16:creationId xmlns:a16="http://schemas.microsoft.com/office/drawing/2014/main" id="{FADDCFB2-F0BA-4A82-9CE7-58B7BD2B7216}"/>
              </a:ext>
            </a:extLst>
          </p:cNvPr>
          <p:cNvSpPr/>
          <p:nvPr/>
        </p:nvSpPr>
        <p:spPr>
          <a:xfrm>
            <a:off x="7976429" y="5395376"/>
            <a:ext cx="1166976" cy="47394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US" sz="675"/>
          </a:p>
        </p:txBody>
      </p:sp>
      <p:pic>
        <p:nvPicPr>
          <p:cNvPr id="8" name="Picture 7">
            <a:extLst>
              <a:ext uri="{FF2B5EF4-FFF2-40B4-BE49-F238E27FC236}">
                <a16:creationId xmlns:a16="http://schemas.microsoft.com/office/drawing/2014/main" id="{3B60B158-80C2-4A70-9F6C-18D03E5C95AC}"/>
              </a:ext>
            </a:extLst>
          </p:cNvPr>
          <p:cNvPicPr>
            <a:picLocks noChangeAspect="1"/>
          </p:cNvPicPr>
          <p:nvPr/>
        </p:nvPicPr>
        <p:blipFill>
          <a:blip r:embed="rId3"/>
          <a:stretch>
            <a:fillRect/>
          </a:stretch>
        </p:blipFill>
        <p:spPr>
          <a:xfrm>
            <a:off x="0" y="219075"/>
            <a:ext cx="8839200" cy="857250"/>
          </a:xfrm>
          <a:prstGeom prst="rect">
            <a:avLst/>
          </a:prstGeom>
        </p:spPr>
      </p:pic>
      <p:sp>
        <p:nvSpPr>
          <p:cNvPr id="9" name="TextBox 8">
            <a:extLst>
              <a:ext uri="{FF2B5EF4-FFF2-40B4-BE49-F238E27FC236}">
                <a16:creationId xmlns:a16="http://schemas.microsoft.com/office/drawing/2014/main" id="{E663AF90-4D46-4AB7-8497-BA2202D94902}"/>
              </a:ext>
            </a:extLst>
          </p:cNvPr>
          <p:cNvSpPr txBox="1"/>
          <p:nvPr/>
        </p:nvSpPr>
        <p:spPr>
          <a:xfrm>
            <a:off x="1981200" y="370701"/>
            <a:ext cx="68580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dirty="0">
                <a:solidFill>
                  <a:srgbClr val="333333">
                    <a:alpha val="100000"/>
                  </a:srgbClr>
                </a:solidFill>
                <a:latin typeface="Arial"/>
              </a:rPr>
              <a:t>SOCIAL – DEVICE &amp; PLATFORM</a:t>
            </a:r>
            <a:endParaRPr lang="en-US" sz="3000" u="none" spc="0" dirty="0">
              <a:solidFill>
                <a:srgbClr val="333333">
                  <a:alpha val="100000"/>
                </a:srgbClr>
              </a:solidFill>
              <a:latin typeface="Arial"/>
            </a:endParaRPr>
          </a:p>
        </p:txBody>
      </p:sp>
      <p:pic>
        <p:nvPicPr>
          <p:cNvPr id="10" name="Picture 9">
            <a:extLst>
              <a:ext uri="{FF2B5EF4-FFF2-40B4-BE49-F238E27FC236}">
                <a16:creationId xmlns:a16="http://schemas.microsoft.com/office/drawing/2014/main" id="{9CF0AD56-B5D6-4E17-A432-7CA9CAD1E7AB}"/>
              </a:ext>
              <a:ext uri="{C183D7F6-B498-43B3-948B-1728B52AA6E4}">
                <adec:decorative xmlns:adec="http://schemas.microsoft.com/office/drawing/2017/decorative" xmlns=""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pic>
        <p:nvPicPr>
          <p:cNvPr id="2" name="Picture 1">
            <a:extLst>
              <a:ext uri="{FF2B5EF4-FFF2-40B4-BE49-F238E27FC236}">
                <a16:creationId xmlns:a16="http://schemas.microsoft.com/office/drawing/2014/main" id="{F0710807-D6E0-4C89-8A52-7D917E2B6FD9}"/>
              </a:ext>
            </a:extLst>
          </p:cNvPr>
          <p:cNvPicPr>
            <a:picLocks noChangeAspect="1"/>
          </p:cNvPicPr>
          <p:nvPr/>
        </p:nvPicPr>
        <p:blipFill>
          <a:blip r:embed="rId5"/>
          <a:stretch>
            <a:fillRect/>
          </a:stretch>
        </p:blipFill>
        <p:spPr>
          <a:xfrm>
            <a:off x="457200" y="2438400"/>
            <a:ext cx="8285629" cy="2380181"/>
          </a:xfrm>
          <a:prstGeom prst="rect">
            <a:avLst/>
          </a:prstGeom>
        </p:spPr>
      </p:pic>
    </p:spTree>
    <p:extLst>
      <p:ext uri="{BB962C8B-B14F-4D97-AF65-F5344CB8AC3E}">
        <p14:creationId xmlns:p14="http://schemas.microsoft.com/office/powerpoint/2010/main" val="203711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7886700" cy="994172"/>
          </a:xfrm>
          <a:prstGeom prst="rect">
            <a:avLst/>
          </a:prstGeom>
        </p:spPr>
        <p:txBody>
          <a:bodyPr vert="horz" lIns="68580" tIns="34290" rIns="68580" bIns="34290" rtlCol="0" anchor="ctr">
            <a:normAutofit/>
          </a:bodyPr>
          <a:lstStyle/>
          <a:p>
            <a:pPr>
              <a:lnSpc>
                <a:spcPct val="90000"/>
              </a:lnSpc>
              <a:spcBef>
                <a:spcPct val="0"/>
              </a:spcBef>
              <a:spcAft>
                <a:spcPts val="450"/>
              </a:spcAft>
            </a:pPr>
            <a:r>
              <a:rPr lang="en-US" sz="3300" b="1" spc="188" dirty="0">
                <a:latin typeface="+mj-lt"/>
                <a:ea typeface="+mj-ea"/>
                <a:cs typeface="+mj-cs"/>
              </a:rPr>
              <a:t>CAMPAIGN DELIVERY TOTALS</a:t>
            </a:r>
          </a:p>
        </p:txBody>
      </p:sp>
      <p:sp>
        <p:nvSpPr>
          <p:cNvPr id="2" name="Rectangle 1">
            <a:extLst>
              <a:ext uri="{FF2B5EF4-FFF2-40B4-BE49-F238E27FC236}">
                <a16:creationId xmlns:a16="http://schemas.microsoft.com/office/drawing/2014/main" id="{5DECE65C-547E-47A6-9619-B9E665342233}"/>
              </a:ext>
            </a:extLst>
          </p:cNvPr>
          <p:cNvSpPr/>
          <p:nvPr/>
        </p:nvSpPr>
        <p:spPr>
          <a:xfrm>
            <a:off x="381000" y="1981200"/>
            <a:ext cx="10058400" cy="2608406"/>
          </a:xfrm>
          <a:prstGeom prst="rect">
            <a:avLst/>
          </a:prstGeom>
        </p:spPr>
        <p:txBody>
          <a:bodyPr wrap="square">
            <a:spAutoFit/>
          </a:bodyPr>
          <a:lstStyle/>
          <a:p>
            <a:pPr>
              <a:lnSpc>
                <a:spcPct val="90000"/>
              </a:lnSpc>
              <a:spcAft>
                <a:spcPts val="450"/>
              </a:spcAft>
            </a:pPr>
            <a:r>
              <a:rPr lang="en-US" sz="1400" b="1" dirty="0">
                <a:solidFill>
                  <a:srgbClr val="FF8A00">
                    <a:alpha val="100000"/>
                  </a:srgbClr>
                </a:solidFill>
                <a:latin typeface="Arial"/>
              </a:rPr>
              <a:t>CROSS DEVICE DISPLAY – English</a:t>
            </a:r>
          </a:p>
          <a:p>
            <a:pPr marL="285750" indent="-285750">
              <a:lnSpc>
                <a:spcPct val="90000"/>
              </a:lnSpc>
              <a:spcAft>
                <a:spcPts val="450"/>
              </a:spcAft>
              <a:buFont typeface="Arial" panose="020B0604020202020204" pitchFamily="34" charset="0"/>
              <a:buChar char="•"/>
            </a:pPr>
            <a:r>
              <a:rPr lang="en-US" sz="1400" dirty="0">
                <a:latin typeface="+mj-lt"/>
              </a:rPr>
              <a:t>3,626,543 IMPRESSIONS </a:t>
            </a:r>
          </a:p>
          <a:p>
            <a:pPr marL="285750" indent="-285750">
              <a:lnSpc>
                <a:spcPct val="90000"/>
              </a:lnSpc>
              <a:spcAft>
                <a:spcPts val="450"/>
              </a:spcAft>
              <a:buFont typeface="Arial" panose="020B0604020202020204" pitchFamily="34" charset="0"/>
              <a:buChar char="•"/>
            </a:pPr>
            <a:r>
              <a:rPr lang="en-US" sz="1400" dirty="0">
                <a:latin typeface="+mj-lt"/>
              </a:rPr>
              <a:t>3660  CLICKS</a:t>
            </a:r>
          </a:p>
          <a:p>
            <a:pPr marL="285750" indent="-285750">
              <a:lnSpc>
                <a:spcPct val="90000"/>
              </a:lnSpc>
              <a:spcAft>
                <a:spcPts val="450"/>
              </a:spcAft>
              <a:buFont typeface="Arial" panose="020B0604020202020204" pitchFamily="34" charset="0"/>
              <a:buChar char="•"/>
            </a:pPr>
            <a:r>
              <a:rPr lang="en-US" sz="1400" dirty="0">
                <a:latin typeface="+mj-lt"/>
              </a:rPr>
              <a:t>0.10% CLICK THROUGH RATE</a:t>
            </a:r>
          </a:p>
          <a:p>
            <a:pPr>
              <a:lnSpc>
                <a:spcPct val="90000"/>
              </a:lnSpc>
              <a:spcAft>
                <a:spcPts val="450"/>
              </a:spcAft>
            </a:pPr>
            <a:endParaRPr lang="en-US" sz="1400" b="1" dirty="0">
              <a:solidFill>
                <a:srgbClr val="FF8A00">
                  <a:alpha val="100000"/>
                </a:srgbClr>
              </a:solidFill>
              <a:highlight>
                <a:srgbClr val="FFFF00"/>
              </a:highlight>
              <a:latin typeface="Arial"/>
            </a:endParaRPr>
          </a:p>
          <a:p>
            <a:pPr>
              <a:lnSpc>
                <a:spcPct val="90000"/>
              </a:lnSpc>
              <a:spcAft>
                <a:spcPts val="450"/>
              </a:spcAft>
            </a:pPr>
            <a:r>
              <a:rPr lang="en-US" sz="1400" b="1" dirty="0">
                <a:solidFill>
                  <a:srgbClr val="FF8A00">
                    <a:alpha val="100000"/>
                  </a:srgbClr>
                </a:solidFill>
                <a:latin typeface="Arial"/>
              </a:rPr>
              <a:t>CROSS DEVICE DISPLAY – Spanish</a:t>
            </a:r>
          </a:p>
          <a:p>
            <a:pPr marL="285750" indent="-285750">
              <a:lnSpc>
                <a:spcPct val="90000"/>
              </a:lnSpc>
              <a:spcAft>
                <a:spcPts val="450"/>
              </a:spcAft>
              <a:buFont typeface="Arial" panose="020B0604020202020204" pitchFamily="34" charset="0"/>
              <a:buChar char="•"/>
            </a:pPr>
            <a:r>
              <a:rPr lang="en-US" sz="1400" dirty="0">
                <a:latin typeface="+mj-lt"/>
              </a:rPr>
              <a:t>1,029,085 IMPRESSIONS  </a:t>
            </a:r>
          </a:p>
          <a:p>
            <a:pPr marL="285750" indent="-285750">
              <a:lnSpc>
                <a:spcPct val="90000"/>
              </a:lnSpc>
              <a:spcAft>
                <a:spcPts val="450"/>
              </a:spcAft>
              <a:buFont typeface="Arial" panose="020B0604020202020204" pitchFamily="34" charset="0"/>
              <a:buChar char="•"/>
            </a:pPr>
            <a:r>
              <a:rPr lang="en-US" sz="1400" dirty="0">
                <a:latin typeface="+mj-lt"/>
              </a:rPr>
              <a:t>801 CLICKS</a:t>
            </a:r>
          </a:p>
          <a:p>
            <a:pPr marL="285750" indent="-285750">
              <a:lnSpc>
                <a:spcPct val="90000"/>
              </a:lnSpc>
              <a:spcAft>
                <a:spcPts val="450"/>
              </a:spcAft>
              <a:buFont typeface="Arial" panose="020B0604020202020204" pitchFamily="34" charset="0"/>
              <a:buChar char="•"/>
            </a:pPr>
            <a:r>
              <a:rPr lang="en-US" sz="1400" dirty="0">
                <a:latin typeface="+mj-lt"/>
              </a:rPr>
              <a:t>0.08% CTR</a:t>
            </a:r>
          </a:p>
          <a:p>
            <a:pPr>
              <a:lnSpc>
                <a:spcPct val="90000"/>
              </a:lnSpc>
              <a:spcAft>
                <a:spcPts val="450"/>
              </a:spcAft>
            </a:pPr>
            <a:endParaRPr lang="en-US" sz="1400" dirty="0">
              <a:solidFill>
                <a:schemeClr val="accent1">
                  <a:lumMod val="75000"/>
                </a:schemeClr>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BA85598D-F5DA-4C13-BFCA-198669727AE5}"/>
              </a:ext>
            </a:extLst>
          </p:cNvPr>
          <p:cNvSpPr/>
          <p:nvPr/>
        </p:nvSpPr>
        <p:spPr>
          <a:xfrm>
            <a:off x="4343400" y="1676400"/>
            <a:ext cx="4572000" cy="5041380"/>
          </a:xfrm>
          <a:prstGeom prst="rect">
            <a:avLst/>
          </a:prstGeom>
        </p:spPr>
        <p:txBody>
          <a:bodyPr>
            <a:spAutoFit/>
          </a:bodyPr>
          <a:lstStyle/>
          <a:p>
            <a:pPr lvl="0">
              <a:lnSpc>
                <a:spcPct val="90000"/>
              </a:lnSpc>
              <a:spcAft>
                <a:spcPts val="450"/>
              </a:spcAft>
            </a:pPr>
            <a:endParaRPr lang="en-US" dirty="0">
              <a:solidFill>
                <a:prstClr val="black"/>
              </a:solidFill>
            </a:endParaRPr>
          </a:p>
          <a:p>
            <a:pPr lvl="0">
              <a:lnSpc>
                <a:spcPct val="90000"/>
              </a:lnSpc>
              <a:spcAft>
                <a:spcPts val="450"/>
              </a:spcAft>
            </a:pPr>
            <a:r>
              <a:rPr lang="en-US" sz="1400" b="1" dirty="0">
                <a:solidFill>
                  <a:srgbClr val="FF8A00">
                    <a:alpha val="100000"/>
                  </a:srgbClr>
                </a:solidFill>
                <a:latin typeface="Arial"/>
              </a:rPr>
              <a:t>FACEBOOK TRAFFIC ADS - English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2,286,554 impressions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2,214,931 total reach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2461 clicks </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0.11% CTR</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144 Post Reactions (likes, loves, </a:t>
            </a:r>
            <a:r>
              <a:rPr lang="en-US" sz="1400" dirty="0" err="1">
                <a:solidFill>
                  <a:prstClr val="black"/>
                </a:solidFill>
                <a:latin typeface="Calibri Light" panose="020F0302020204030204"/>
              </a:rPr>
              <a:t>etc</a:t>
            </a:r>
            <a:r>
              <a:rPr lang="en-US" sz="1400" dirty="0">
                <a:solidFill>
                  <a:prstClr val="black"/>
                </a:solidFill>
                <a:latin typeface="Calibri Light" panose="020F0302020204030204"/>
              </a:rPr>
              <a:t>)</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7 Comments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8 Shares</a:t>
            </a:r>
          </a:p>
          <a:p>
            <a:pPr marL="342900" lvl="0" indent="-342900">
              <a:lnSpc>
                <a:spcPct val="90000"/>
              </a:lnSpc>
              <a:spcAft>
                <a:spcPts val="450"/>
              </a:spcAft>
              <a:buFont typeface="Arial" panose="020B0604020202020204" pitchFamily="34" charset="0"/>
              <a:buChar char="•"/>
            </a:pPr>
            <a:endParaRPr lang="en-US" dirty="0">
              <a:solidFill>
                <a:prstClr val="black"/>
              </a:solidFill>
            </a:endParaRPr>
          </a:p>
          <a:p>
            <a:pPr lvl="0">
              <a:lnSpc>
                <a:spcPct val="90000"/>
              </a:lnSpc>
              <a:spcAft>
                <a:spcPts val="450"/>
              </a:spcAft>
            </a:pPr>
            <a:r>
              <a:rPr lang="en-US" sz="1400" b="1" dirty="0">
                <a:solidFill>
                  <a:srgbClr val="FF8A00">
                    <a:alpha val="100000"/>
                  </a:srgbClr>
                </a:solidFill>
                <a:latin typeface="Arial"/>
              </a:rPr>
              <a:t>FACEBOOK TRAFFIC ADS - Spanish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392,370 impressions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384,962 total reach</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607 clicks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0.15% CTR</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34  Post Reactions (likes, loves, </a:t>
            </a:r>
            <a:r>
              <a:rPr lang="en-US" sz="1400" dirty="0" err="1">
                <a:solidFill>
                  <a:prstClr val="black"/>
                </a:solidFill>
                <a:latin typeface="Calibri Light" panose="020F0302020204030204"/>
              </a:rPr>
              <a:t>etc</a:t>
            </a:r>
            <a:r>
              <a:rPr lang="en-US" sz="1400" dirty="0">
                <a:solidFill>
                  <a:prstClr val="black"/>
                </a:solidFill>
                <a:latin typeface="Calibri Light" panose="020F0302020204030204"/>
              </a:rPr>
              <a:t>)</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0 Comments</a:t>
            </a:r>
          </a:p>
          <a:p>
            <a:pPr marL="285750" lvl="0" indent="-285750">
              <a:lnSpc>
                <a:spcPct val="90000"/>
              </a:lnSpc>
              <a:spcAft>
                <a:spcPts val="450"/>
              </a:spcAft>
              <a:buFont typeface="Arial" panose="020B0604020202020204" pitchFamily="34" charset="0"/>
              <a:buChar char="•"/>
            </a:pPr>
            <a:r>
              <a:rPr lang="en-US" sz="1400" dirty="0">
                <a:solidFill>
                  <a:prstClr val="black"/>
                </a:solidFill>
                <a:latin typeface="Calibri Light" panose="020F0302020204030204"/>
              </a:rPr>
              <a:t>3 Shares</a:t>
            </a:r>
          </a:p>
          <a:p>
            <a:pPr marL="285750" lvl="0" indent="-285750">
              <a:lnSpc>
                <a:spcPct val="90000"/>
              </a:lnSpc>
              <a:spcAft>
                <a:spcPts val="450"/>
              </a:spcAft>
              <a:buFont typeface="Arial" panose="020B0604020202020204" pitchFamily="34" charset="0"/>
              <a:buChar char="•"/>
            </a:pPr>
            <a:endParaRPr lang="en-US" sz="1400" dirty="0">
              <a:solidFill>
                <a:prstClr val="black"/>
              </a:solidFill>
              <a:latin typeface="Calibri Light" panose="020F0302020204030204"/>
            </a:endParaRPr>
          </a:p>
        </p:txBody>
      </p:sp>
      <p:sp>
        <p:nvSpPr>
          <p:cNvPr id="6" name="TextBox 5">
            <a:extLst>
              <a:ext uri="{FF2B5EF4-FFF2-40B4-BE49-F238E27FC236}">
                <a16:creationId xmlns:a16="http://schemas.microsoft.com/office/drawing/2014/main" id="{119EBF28-9FFA-43EC-A8C0-1F2D314C7D1B}"/>
              </a:ext>
            </a:extLst>
          </p:cNvPr>
          <p:cNvSpPr txBox="1"/>
          <p:nvPr/>
        </p:nvSpPr>
        <p:spPr>
          <a:xfrm>
            <a:off x="381000" y="1524000"/>
            <a:ext cx="3124200" cy="369332"/>
          </a:xfrm>
          <a:prstGeom prst="rect">
            <a:avLst/>
          </a:prstGeom>
          <a:noFill/>
        </p:spPr>
        <p:txBody>
          <a:bodyPr wrap="square" rtlCol="0">
            <a:spAutoFit/>
          </a:bodyPr>
          <a:lstStyle/>
          <a:p>
            <a:r>
              <a:rPr lang="en-US" b="1" u="sng" dirty="0">
                <a:solidFill>
                  <a:schemeClr val="accent1">
                    <a:lumMod val="75000"/>
                  </a:schemeClr>
                </a:solidFill>
              </a:rPr>
              <a:t>DISPLAY</a:t>
            </a:r>
          </a:p>
        </p:txBody>
      </p:sp>
      <p:sp>
        <p:nvSpPr>
          <p:cNvPr id="9" name="TextBox 8">
            <a:extLst>
              <a:ext uri="{FF2B5EF4-FFF2-40B4-BE49-F238E27FC236}">
                <a16:creationId xmlns:a16="http://schemas.microsoft.com/office/drawing/2014/main" id="{86D2406A-2AD7-42A9-BD7D-1C1D137160A7}"/>
              </a:ext>
            </a:extLst>
          </p:cNvPr>
          <p:cNvSpPr txBox="1"/>
          <p:nvPr/>
        </p:nvSpPr>
        <p:spPr>
          <a:xfrm>
            <a:off x="4343400" y="1524000"/>
            <a:ext cx="3124200" cy="369332"/>
          </a:xfrm>
          <a:prstGeom prst="rect">
            <a:avLst/>
          </a:prstGeom>
          <a:noFill/>
        </p:spPr>
        <p:txBody>
          <a:bodyPr wrap="square" rtlCol="0">
            <a:spAutoFit/>
          </a:bodyPr>
          <a:lstStyle/>
          <a:p>
            <a:r>
              <a:rPr lang="en-US" b="1" u="sng" dirty="0">
                <a:solidFill>
                  <a:schemeClr val="accent1">
                    <a:lumMod val="75000"/>
                  </a:schemeClr>
                </a:solidFill>
              </a:rPr>
              <a:t>SOCIAL</a:t>
            </a:r>
          </a:p>
        </p:txBody>
      </p:sp>
      <p:cxnSp>
        <p:nvCxnSpPr>
          <p:cNvPr id="11" name="Straight Connector 10">
            <a:extLst>
              <a:ext uri="{FF2B5EF4-FFF2-40B4-BE49-F238E27FC236}">
                <a16:creationId xmlns:a16="http://schemas.microsoft.com/office/drawing/2014/main" id="{8612A477-FB2B-442A-A03C-01BE3765A02A}"/>
              </a:ext>
            </a:extLst>
          </p:cNvPr>
          <p:cNvCxnSpPr/>
          <p:nvPr/>
        </p:nvCxnSpPr>
        <p:spPr>
          <a:xfrm>
            <a:off x="3962400" y="1524000"/>
            <a:ext cx="0" cy="48768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435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054E12-64D5-4362-A73B-048E4BCBADD5}"/>
              </a:ext>
            </a:extLst>
          </p:cNvPr>
          <p:cNvSpPr txBox="1"/>
          <p:nvPr/>
        </p:nvSpPr>
        <p:spPr>
          <a:xfrm>
            <a:off x="9939" y="2819400"/>
            <a:ext cx="9144000" cy="1077218"/>
          </a:xfrm>
          <a:prstGeom prst="rect">
            <a:avLst/>
          </a:prstGeom>
          <a:noFill/>
        </p:spPr>
        <p:txBody>
          <a:bodyPr wrap="square" rtlCol="0">
            <a:spAutoFit/>
          </a:bodyPr>
          <a:lstStyle/>
          <a:p>
            <a:pPr algn="ctr"/>
            <a:r>
              <a:rPr lang="en-US" sz="3200" dirty="0"/>
              <a:t>DISPLAY PERFORMANCE</a:t>
            </a:r>
          </a:p>
          <a:p>
            <a:pPr algn="ctr"/>
            <a:r>
              <a:rPr lang="en-US" sz="3200" dirty="0"/>
              <a:t>AUDIENCE TARGETING &amp; SEARCH RETARGETING</a:t>
            </a:r>
          </a:p>
        </p:txBody>
      </p:sp>
    </p:spTree>
    <p:extLst>
      <p:ext uri="{BB962C8B-B14F-4D97-AF65-F5344CB8AC3E}">
        <p14:creationId xmlns:p14="http://schemas.microsoft.com/office/powerpoint/2010/main" val="2050305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A5628E7-02EC-474C-9515-C373EDA1E3EF}"/>
              </a:ext>
            </a:extLst>
          </p:cNvPr>
          <p:cNvSpPr/>
          <p:nvPr/>
        </p:nvSpPr>
        <p:spPr>
          <a:xfrm>
            <a:off x="5791200" y="3878910"/>
            <a:ext cx="12192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828800" y="381000"/>
            <a:ext cx="7543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OVERALL PERFORMANCE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sp>
        <p:nvSpPr>
          <p:cNvPr id="7" name="Rectangle 6">
            <a:extLst>
              <a:ext uri="{FF2B5EF4-FFF2-40B4-BE49-F238E27FC236}">
                <a16:creationId xmlns:a16="http://schemas.microsoft.com/office/drawing/2014/main" id="{46DB0E88-FCCB-43A8-BE8A-04D014AAB1DC}"/>
              </a:ext>
            </a:extLst>
          </p:cNvPr>
          <p:cNvSpPr/>
          <p:nvPr/>
        </p:nvSpPr>
        <p:spPr>
          <a:xfrm>
            <a:off x="685800" y="5257800"/>
            <a:ext cx="3733800" cy="1254189"/>
          </a:xfrm>
          <a:prstGeom prst="rect">
            <a:avLst/>
          </a:prstGeom>
        </p:spPr>
        <p:txBody>
          <a:bodyPr wrap="square">
            <a:spAutoFit/>
          </a:bodyPr>
          <a:lstStyle/>
          <a:p>
            <a:pPr algn="ctr">
              <a:lnSpc>
                <a:spcPct val="90000"/>
              </a:lnSpc>
              <a:spcAft>
                <a:spcPts val="450"/>
              </a:spcAft>
            </a:pPr>
            <a:r>
              <a:rPr lang="en-US" sz="1600" b="1" dirty="0">
                <a:solidFill>
                  <a:srgbClr val="FF8A00">
                    <a:alpha val="100000"/>
                  </a:srgbClr>
                </a:solidFill>
                <a:latin typeface="Arial"/>
              </a:rPr>
              <a:t>CROSS DEVICE DISPLAY – English</a:t>
            </a:r>
          </a:p>
          <a:p>
            <a:pPr marL="285750" indent="-285750" algn="ctr">
              <a:lnSpc>
                <a:spcPct val="90000"/>
              </a:lnSpc>
              <a:spcAft>
                <a:spcPts val="450"/>
              </a:spcAft>
              <a:buFont typeface="Arial" panose="020B0604020202020204" pitchFamily="34" charset="0"/>
              <a:buChar char="•"/>
            </a:pPr>
            <a:r>
              <a:rPr lang="en-US" dirty="0"/>
              <a:t>3,626,543 IMPRESSIONS </a:t>
            </a:r>
          </a:p>
          <a:p>
            <a:pPr marL="285750" indent="-285750" algn="ctr">
              <a:lnSpc>
                <a:spcPct val="90000"/>
              </a:lnSpc>
              <a:spcAft>
                <a:spcPts val="450"/>
              </a:spcAft>
              <a:buFont typeface="Arial" panose="020B0604020202020204" pitchFamily="34" charset="0"/>
              <a:buChar char="•"/>
            </a:pPr>
            <a:r>
              <a:rPr lang="en-US" dirty="0"/>
              <a:t>3660  CLICKS</a:t>
            </a:r>
          </a:p>
          <a:p>
            <a:pPr marL="285750" indent="-285750" algn="ctr">
              <a:lnSpc>
                <a:spcPct val="90000"/>
              </a:lnSpc>
              <a:spcAft>
                <a:spcPts val="450"/>
              </a:spcAft>
              <a:buFont typeface="Arial" panose="020B0604020202020204" pitchFamily="34" charset="0"/>
              <a:buChar char="•"/>
            </a:pPr>
            <a:r>
              <a:rPr lang="en-US" dirty="0"/>
              <a:t>0.10% CLICK THROUGH RATE</a:t>
            </a:r>
          </a:p>
        </p:txBody>
      </p:sp>
      <p:sp>
        <p:nvSpPr>
          <p:cNvPr id="11" name="Rectangle 10">
            <a:extLst>
              <a:ext uri="{FF2B5EF4-FFF2-40B4-BE49-F238E27FC236}">
                <a16:creationId xmlns:a16="http://schemas.microsoft.com/office/drawing/2014/main" id="{E9AA17D9-3282-4320-A7EC-C6DE0C13B9B3}"/>
              </a:ext>
            </a:extLst>
          </p:cNvPr>
          <p:cNvSpPr/>
          <p:nvPr/>
        </p:nvSpPr>
        <p:spPr>
          <a:xfrm>
            <a:off x="4800600" y="5019120"/>
            <a:ext cx="3657600" cy="1825628"/>
          </a:xfrm>
          <a:prstGeom prst="rect">
            <a:avLst/>
          </a:prstGeom>
        </p:spPr>
        <p:txBody>
          <a:bodyPr wrap="square">
            <a:spAutoFit/>
          </a:bodyPr>
          <a:lstStyle/>
          <a:p>
            <a:pPr marL="0" marR="0" lvl="0" indent="0" algn="ctr" defTabSz="457200" rtl="0" eaLnBrk="1" fontAlgn="auto" latinLnBrk="0" hangingPunct="1">
              <a:lnSpc>
                <a:spcPct val="90000"/>
              </a:lnSpc>
              <a:spcBef>
                <a:spcPts val="0"/>
              </a:spcBef>
              <a:spcAft>
                <a:spcPts val="450"/>
              </a:spcAft>
              <a:buClrTx/>
              <a:buSzTx/>
              <a:buFontTx/>
              <a:buNone/>
              <a:tabLst/>
              <a:defRPr/>
            </a:pPr>
            <a:endParaRPr kumimoji="0" lang="en-US" sz="1400" b="1" i="0" u="none" strike="noStrike" kern="1200" cap="none" spc="0" normalizeH="0" baseline="0" noProof="0" dirty="0">
              <a:ln>
                <a:noFill/>
              </a:ln>
              <a:solidFill>
                <a:srgbClr val="FF8A00">
                  <a:alpha val="100000"/>
                </a:srgbClr>
              </a:solidFill>
              <a:effectLst/>
              <a:highlight>
                <a:srgbClr val="FFFF00"/>
              </a:highlight>
              <a:uLnTx/>
              <a:uFillTx/>
              <a:latin typeface="Arial"/>
              <a:ea typeface="+mn-ea"/>
              <a:cs typeface="+mn-cs"/>
            </a:endParaRPr>
          </a:p>
          <a:p>
            <a:pPr marL="0" marR="0" lvl="0" indent="0" algn="ctr" defTabSz="457200" rtl="0" eaLnBrk="1" fontAlgn="auto" latinLnBrk="0" hangingPunct="1">
              <a:lnSpc>
                <a:spcPct val="90000"/>
              </a:lnSpc>
              <a:spcBef>
                <a:spcPts val="0"/>
              </a:spcBef>
              <a:spcAft>
                <a:spcPts val="450"/>
              </a:spcAft>
              <a:buClrTx/>
              <a:buSzTx/>
              <a:buFontTx/>
              <a:buNone/>
              <a:tabLst/>
              <a:defRPr/>
            </a:pPr>
            <a:r>
              <a:rPr lang="en-US" sz="1600" b="1" dirty="0">
                <a:solidFill>
                  <a:srgbClr val="FF8A00">
                    <a:alpha val="100000"/>
                  </a:srgbClr>
                </a:solidFill>
                <a:latin typeface="Arial"/>
              </a:rPr>
              <a:t>CROSS DEVICE DISPLAY – Spanish</a:t>
            </a:r>
          </a:p>
          <a:p>
            <a:pPr marL="285750" marR="0" lvl="0" indent="-285750" algn="ctr" defTabSz="457200" rtl="0" eaLnBrk="1" fontAlgn="auto" latinLnBrk="0" hangingPunct="1">
              <a:lnSpc>
                <a:spcPct val="90000"/>
              </a:lnSpc>
              <a:spcBef>
                <a:spcPts val="0"/>
              </a:spcBef>
              <a:spcAft>
                <a:spcPts val="450"/>
              </a:spcAft>
              <a:buClrTx/>
              <a:buSzTx/>
              <a:buFont typeface="Arial" panose="020B0604020202020204" pitchFamily="34" charset="0"/>
              <a:buChar char="•"/>
              <a:tabLst/>
              <a:defRPr/>
            </a:pPr>
            <a:r>
              <a:rPr lang="en-US" dirty="0"/>
              <a:t>1,029,085 IMPRESSIONS  </a:t>
            </a:r>
          </a:p>
          <a:p>
            <a:pPr marL="285750" marR="0" lvl="0" indent="-285750" algn="ctr" defTabSz="457200" rtl="0" eaLnBrk="1" fontAlgn="auto" latinLnBrk="0" hangingPunct="1">
              <a:lnSpc>
                <a:spcPct val="90000"/>
              </a:lnSpc>
              <a:spcBef>
                <a:spcPts val="0"/>
              </a:spcBef>
              <a:spcAft>
                <a:spcPts val="450"/>
              </a:spcAft>
              <a:buClrTx/>
              <a:buSzTx/>
              <a:buFont typeface="Arial" panose="020B0604020202020204" pitchFamily="34" charset="0"/>
              <a:buChar char="•"/>
              <a:tabLst/>
              <a:defRPr/>
            </a:pPr>
            <a:r>
              <a:rPr lang="en-US" dirty="0"/>
              <a:t>801 CLICKS</a:t>
            </a:r>
          </a:p>
          <a:p>
            <a:pPr marL="285750" marR="0" lvl="0" indent="-285750" algn="ctr" defTabSz="457200" rtl="0" eaLnBrk="1" fontAlgn="auto" latinLnBrk="0" hangingPunct="1">
              <a:lnSpc>
                <a:spcPct val="90000"/>
              </a:lnSpc>
              <a:spcBef>
                <a:spcPts val="0"/>
              </a:spcBef>
              <a:spcAft>
                <a:spcPts val="450"/>
              </a:spcAft>
              <a:buClrTx/>
              <a:buSzTx/>
              <a:buFont typeface="Arial" panose="020B0604020202020204" pitchFamily="34" charset="0"/>
              <a:buChar char="•"/>
              <a:tabLst/>
              <a:defRPr/>
            </a:pPr>
            <a:r>
              <a:rPr lang="en-US" dirty="0"/>
              <a:t>0.08% CTR</a:t>
            </a:r>
          </a:p>
          <a:p>
            <a:pPr marL="342900" indent="-342900" algn="ctr">
              <a:lnSpc>
                <a:spcPct val="90000"/>
              </a:lnSpc>
              <a:spcAft>
                <a:spcPts val="450"/>
              </a:spcAft>
              <a:buFont typeface="Arial" panose="020B0604020202020204" pitchFamily="34" charset="0"/>
              <a:buChar char="•"/>
            </a:pPr>
            <a:endParaRPr lang="en-US" dirty="0"/>
          </a:p>
        </p:txBody>
      </p:sp>
      <p:pic>
        <p:nvPicPr>
          <p:cNvPr id="2" name="Picture 1">
            <a:extLst>
              <a:ext uri="{FF2B5EF4-FFF2-40B4-BE49-F238E27FC236}">
                <a16:creationId xmlns:a16="http://schemas.microsoft.com/office/drawing/2014/main" id="{ABAD05B5-AA48-4630-BDD3-4FEBD7ED7BD7}"/>
              </a:ext>
            </a:extLst>
          </p:cNvPr>
          <p:cNvPicPr>
            <a:picLocks noChangeAspect="1"/>
          </p:cNvPicPr>
          <p:nvPr/>
        </p:nvPicPr>
        <p:blipFill>
          <a:blip r:embed="rId4"/>
          <a:stretch>
            <a:fillRect/>
          </a:stretch>
        </p:blipFill>
        <p:spPr>
          <a:xfrm>
            <a:off x="2362200" y="1600200"/>
            <a:ext cx="4762500" cy="1447800"/>
          </a:xfrm>
          <a:prstGeom prst="rect">
            <a:avLst/>
          </a:prstGeom>
        </p:spPr>
      </p:pic>
      <p:pic>
        <p:nvPicPr>
          <p:cNvPr id="4" name="Picture 3">
            <a:extLst>
              <a:ext uri="{FF2B5EF4-FFF2-40B4-BE49-F238E27FC236}">
                <a16:creationId xmlns:a16="http://schemas.microsoft.com/office/drawing/2014/main" id="{E25FA0CB-8281-4960-847D-3C008FB80899}"/>
              </a:ext>
            </a:extLst>
          </p:cNvPr>
          <p:cNvPicPr>
            <a:picLocks noChangeAspect="1"/>
          </p:cNvPicPr>
          <p:nvPr/>
        </p:nvPicPr>
        <p:blipFill>
          <a:blip r:embed="rId5"/>
          <a:stretch>
            <a:fillRect/>
          </a:stretch>
        </p:blipFill>
        <p:spPr>
          <a:xfrm>
            <a:off x="762000" y="3048000"/>
            <a:ext cx="8001000" cy="1882873"/>
          </a:xfrm>
          <a:prstGeom prst="rect">
            <a:avLst/>
          </a:prstGeom>
        </p:spPr>
      </p:pic>
    </p:spTree>
    <p:extLst>
      <p:ext uri="{BB962C8B-B14F-4D97-AF65-F5344CB8AC3E}">
        <p14:creationId xmlns:p14="http://schemas.microsoft.com/office/powerpoint/2010/main" val="3551102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AUDIENCE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4" name="Table 3">
            <a:extLst>
              <a:ext uri="{FF2B5EF4-FFF2-40B4-BE49-F238E27FC236}">
                <a16:creationId xmlns:a16="http://schemas.microsoft.com/office/drawing/2014/main" id="{890437B4-4479-42EF-8611-533D3598C37A}"/>
              </a:ext>
            </a:extLst>
          </p:cNvPr>
          <p:cNvGraphicFramePr>
            <a:graphicFrameLocks noGrp="1"/>
          </p:cNvGraphicFramePr>
          <p:nvPr>
            <p:extLst>
              <p:ext uri="{D42A27DB-BD31-4B8C-83A1-F6EECF244321}">
                <p14:modId xmlns:p14="http://schemas.microsoft.com/office/powerpoint/2010/main" val="2902031561"/>
              </p:ext>
            </p:extLst>
          </p:nvPr>
        </p:nvGraphicFramePr>
        <p:xfrm>
          <a:off x="609600" y="1828800"/>
          <a:ext cx="7696200" cy="3533432"/>
        </p:xfrm>
        <a:graphic>
          <a:graphicData uri="http://schemas.openxmlformats.org/drawingml/2006/table">
            <a:tbl>
              <a:tblPr/>
              <a:tblGrid>
                <a:gridCol w="2133600">
                  <a:extLst>
                    <a:ext uri="{9D8B030D-6E8A-4147-A177-3AD203B41FA5}">
                      <a16:colId xmlns:a16="http://schemas.microsoft.com/office/drawing/2014/main" val="3671142704"/>
                    </a:ext>
                  </a:extLst>
                </a:gridCol>
                <a:gridCol w="1051035">
                  <a:extLst>
                    <a:ext uri="{9D8B030D-6E8A-4147-A177-3AD203B41FA5}">
                      <a16:colId xmlns:a16="http://schemas.microsoft.com/office/drawing/2014/main" val="1625750132"/>
                    </a:ext>
                  </a:extLst>
                </a:gridCol>
                <a:gridCol w="2000604">
                  <a:extLst>
                    <a:ext uri="{9D8B030D-6E8A-4147-A177-3AD203B41FA5}">
                      <a16:colId xmlns:a16="http://schemas.microsoft.com/office/drawing/2014/main" val="1556515238"/>
                    </a:ext>
                  </a:extLst>
                </a:gridCol>
                <a:gridCol w="1347345">
                  <a:extLst>
                    <a:ext uri="{9D8B030D-6E8A-4147-A177-3AD203B41FA5}">
                      <a16:colId xmlns:a16="http://schemas.microsoft.com/office/drawing/2014/main" val="3122743167"/>
                    </a:ext>
                  </a:extLst>
                </a:gridCol>
                <a:gridCol w="1163616">
                  <a:extLst>
                    <a:ext uri="{9D8B030D-6E8A-4147-A177-3AD203B41FA5}">
                      <a16:colId xmlns:a16="http://schemas.microsoft.com/office/drawing/2014/main" val="3718043088"/>
                    </a:ext>
                  </a:extLst>
                </a:gridCol>
              </a:tblGrid>
              <a:tr h="390181">
                <a:tc>
                  <a:txBody>
                    <a:bodyPr/>
                    <a:lstStyle/>
                    <a:p>
                      <a:pPr algn="l" fontAlgn="b"/>
                      <a:r>
                        <a:rPr lang="en-US" sz="1400" b="1" i="0" u="none" strike="noStrike">
                          <a:solidFill>
                            <a:srgbClr val="FFFFFF"/>
                          </a:solidFill>
                          <a:effectLst/>
                          <a:latin typeface="Calibri" panose="020F0502020204030204" pitchFamily="34" charset="0"/>
                        </a:rPr>
                        <a:t>Audience</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l" fontAlgn="b"/>
                      <a:r>
                        <a:rPr lang="en-US" sz="1400" b="1" i="0" u="none" strike="noStrike">
                          <a:solidFill>
                            <a:srgbClr val="FFFFFF"/>
                          </a:solidFill>
                          <a:effectLst/>
                          <a:latin typeface="Calibri" panose="020F0502020204030204" pitchFamily="34" charset="0"/>
                        </a:rPr>
                        <a:t>Language</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400" b="1" i="0" u="none" strike="noStrike">
                          <a:solidFill>
                            <a:srgbClr val="FFFFFF"/>
                          </a:solidFill>
                          <a:effectLst/>
                          <a:latin typeface="Calibri" panose="020F0502020204030204" pitchFamily="34" charset="0"/>
                        </a:rPr>
                        <a:t>Impressions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400" b="1" i="0" u="none" strike="noStrike">
                          <a:solidFill>
                            <a:srgbClr val="FFFFFF"/>
                          </a:solidFill>
                          <a:effectLst/>
                          <a:latin typeface="Calibri" panose="020F0502020204030204" pitchFamily="34" charset="0"/>
                        </a:rPr>
                        <a:t>Clicks</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1400" b="1" i="0" u="none" strike="noStrike">
                          <a:solidFill>
                            <a:srgbClr val="FFFFFF"/>
                          </a:solidFill>
                          <a:effectLst/>
                          <a:latin typeface="Calibri" panose="020F0502020204030204" pitchFamily="34" charset="0"/>
                        </a:rPr>
                        <a:t>CTR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1324448753"/>
                  </a:ext>
                </a:extLst>
              </a:tr>
              <a:tr h="390181">
                <a:tc rowSpan="2">
                  <a:txBody>
                    <a:bodyPr/>
                    <a:lstStyle/>
                    <a:p>
                      <a:pPr algn="l" fontAlgn="ctr"/>
                      <a:r>
                        <a:rPr lang="en-US" sz="1400" b="1" i="0" u="none" strike="noStrike" dirty="0">
                          <a:solidFill>
                            <a:srgbClr val="000000"/>
                          </a:solidFill>
                          <a:effectLst/>
                          <a:latin typeface="Calibri" panose="020F0502020204030204" pitchFamily="34" charset="0"/>
                        </a:rPr>
                        <a:t>Community Leader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1,229,862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1,132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892196130"/>
                  </a:ext>
                </a:extLst>
              </a:tr>
              <a:tr h="390181">
                <a:tc vMerge="1">
                  <a:txBody>
                    <a:bodyPr/>
                    <a:lstStyle/>
                    <a:p>
                      <a:endParaRPr lang="en-US"/>
                    </a:p>
                  </a:txBody>
                  <a:tcPr/>
                </a:tc>
                <a:tc>
                  <a:txBody>
                    <a:bodyPr/>
                    <a:lstStyle/>
                    <a:p>
                      <a:pPr algn="l" fontAlgn="b"/>
                      <a:r>
                        <a:rPr lang="en-US" sz="1400" b="0" i="0" u="none" strike="noStrike">
                          <a:solidFill>
                            <a:srgbClr val="000000"/>
                          </a:solidFill>
                          <a:effectLst/>
                          <a:latin typeface="Calibri" panose="020F0502020204030204" pitchFamily="34" charset="0"/>
                        </a:rPr>
                        <a:t>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400" b="0" i="0" u="none" strike="noStrike">
                          <a:solidFill>
                            <a:srgbClr val="000000"/>
                          </a:solidFill>
                          <a:effectLst/>
                          <a:latin typeface="Calibri" panose="020F0502020204030204" pitchFamily="34" charset="0"/>
                        </a:rPr>
                        <a:t>638,243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400" b="0" i="0" u="none" strike="noStrike">
                          <a:solidFill>
                            <a:srgbClr val="000000"/>
                          </a:solidFill>
                          <a:effectLst/>
                          <a:latin typeface="Calibri" panose="020F0502020204030204" pitchFamily="34" charset="0"/>
                        </a:rPr>
                        <a:t>332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400" b="0" i="0" u="none" strike="noStrike">
                          <a:solidFill>
                            <a:srgbClr val="000000"/>
                          </a:solidFill>
                          <a:effectLst/>
                          <a:latin typeface="Calibri" panose="020F0502020204030204" pitchFamily="34" charset="0"/>
                        </a:rPr>
                        <a:t>0.05%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369880805"/>
                  </a:ext>
                </a:extLst>
              </a:tr>
              <a:tr h="353457">
                <a:tc>
                  <a:txBody>
                    <a:bodyPr/>
                    <a:lstStyle/>
                    <a:p>
                      <a:pPr algn="l" fontAlgn="b"/>
                      <a:r>
                        <a:rPr lang="en-US" sz="1400" b="1" i="0" u="none" strike="noStrike" dirty="0">
                          <a:solidFill>
                            <a:srgbClr val="000000"/>
                          </a:solidFill>
                          <a:effectLst/>
                          <a:latin typeface="Calibri" panose="020F0502020204030204" pitchFamily="34" charset="0"/>
                        </a:rPr>
                        <a:t>Community Leader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14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a:solidFill>
                            <a:srgbClr val="000000"/>
                          </a:solidFill>
                          <a:effectLst/>
                          <a:latin typeface="Calibri" panose="020F0502020204030204" pitchFamily="34" charset="0"/>
                        </a:rPr>
                        <a:t>1,868,105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a:solidFill>
                            <a:srgbClr val="000000"/>
                          </a:solidFill>
                          <a:effectLst/>
                          <a:latin typeface="Calibri" panose="020F0502020204030204" pitchFamily="34" charset="0"/>
                        </a:rPr>
                        <a:t>1,464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a:solidFill>
                            <a:srgbClr val="000000"/>
                          </a:solidFill>
                          <a:effectLst/>
                          <a:latin typeface="Calibri" panose="020F0502020204030204" pitchFamily="34" charset="0"/>
                        </a:rPr>
                        <a:t>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080107284"/>
                  </a:ext>
                </a:extLst>
              </a:tr>
              <a:tr h="448708">
                <a:tc>
                  <a:txBody>
                    <a:bodyPr/>
                    <a:lstStyle/>
                    <a:p>
                      <a:pPr algn="l" fontAlgn="b"/>
                      <a:r>
                        <a:rPr lang="en-US" sz="1400" b="1" i="0" u="none" strike="noStrike" dirty="0">
                          <a:solidFill>
                            <a:srgbClr val="000000"/>
                          </a:solidFill>
                          <a:effectLst/>
                          <a:latin typeface="Calibri" panose="020F0502020204030204" pitchFamily="34" charset="0"/>
                        </a:rPr>
                        <a:t>Providers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1,560,609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1,459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822362267"/>
                  </a:ext>
                </a:extLst>
              </a:tr>
              <a:tr h="390181">
                <a:tc>
                  <a:txBody>
                    <a:bodyPr/>
                    <a:lstStyle/>
                    <a:p>
                      <a:pPr algn="l" fontAlgn="b"/>
                      <a:r>
                        <a:rPr lang="en-US" sz="1400" b="1" i="0" u="none" strike="noStrike" dirty="0">
                          <a:solidFill>
                            <a:srgbClr val="000000"/>
                          </a:solidFill>
                          <a:effectLst/>
                          <a:latin typeface="Calibri" panose="020F0502020204030204" pitchFamily="34" charset="0"/>
                        </a:rPr>
                        <a:t>Providers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14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a:solidFill>
                            <a:srgbClr val="000000"/>
                          </a:solidFill>
                          <a:effectLst/>
                          <a:latin typeface="Calibri" panose="020F0502020204030204" pitchFamily="34" charset="0"/>
                        </a:rPr>
                        <a:t>1,560,609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a:solidFill>
                            <a:srgbClr val="000000"/>
                          </a:solidFill>
                          <a:effectLst/>
                          <a:latin typeface="Calibri" panose="020F0502020204030204" pitchFamily="34" charset="0"/>
                        </a:rPr>
                        <a:t>1,459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a:solidFill>
                            <a:srgbClr val="000000"/>
                          </a:solidFill>
                          <a:effectLst/>
                          <a:latin typeface="Calibri" panose="020F0502020204030204" pitchFamily="34" charset="0"/>
                        </a:rPr>
                        <a:t>0.09%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130172685"/>
                  </a:ext>
                </a:extLst>
              </a:tr>
              <a:tr h="390181">
                <a:tc rowSpan="2">
                  <a:txBody>
                    <a:bodyPr/>
                    <a:lstStyle/>
                    <a:p>
                      <a:pPr algn="l" fontAlgn="ctr"/>
                      <a:r>
                        <a:rPr lang="en-US" sz="1400" b="1" i="0" u="none" strike="noStrike" dirty="0">
                          <a:solidFill>
                            <a:srgbClr val="000000"/>
                          </a:solidFill>
                          <a:effectLst/>
                          <a:latin typeface="Calibri" panose="020F0502020204030204" pitchFamily="34" charset="0"/>
                        </a:rPr>
                        <a:t>PWLE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panose="020F0502020204030204" pitchFamily="34" charset="0"/>
                        </a:rPr>
                        <a:t>English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836,072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1,069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1400" b="0" i="0" u="none" strike="noStrike">
                          <a:solidFill>
                            <a:srgbClr val="000000"/>
                          </a:solidFill>
                          <a:effectLst/>
                          <a:latin typeface="Calibri" panose="020F0502020204030204" pitchFamily="34" charset="0"/>
                        </a:rPr>
                        <a:t>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268148048"/>
                  </a:ext>
                </a:extLst>
              </a:tr>
              <a:tr h="390181">
                <a:tc vMerge="1">
                  <a:txBody>
                    <a:bodyPr/>
                    <a:lstStyle/>
                    <a:p>
                      <a:endParaRPr lang="en-US"/>
                    </a:p>
                  </a:txBody>
                  <a:tcPr/>
                </a:tc>
                <a:tc>
                  <a:txBody>
                    <a:bodyPr/>
                    <a:lstStyle/>
                    <a:p>
                      <a:pPr algn="l" fontAlgn="b"/>
                      <a:r>
                        <a:rPr lang="en-US" sz="1400" b="0" i="0" u="none" strike="noStrike">
                          <a:solidFill>
                            <a:srgbClr val="000000"/>
                          </a:solidFill>
                          <a:effectLst/>
                          <a:latin typeface="Calibri" panose="020F0502020204030204" pitchFamily="34" charset="0"/>
                        </a:rPr>
                        <a:t>Spanish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400" b="0" i="0" u="none" strike="noStrike">
                          <a:solidFill>
                            <a:srgbClr val="000000"/>
                          </a:solidFill>
                          <a:effectLst/>
                          <a:latin typeface="Calibri" panose="020F0502020204030204" pitchFamily="34" charset="0"/>
                        </a:rPr>
                        <a:t>390,842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400" b="0" i="0" u="none" strike="noStrike">
                          <a:solidFill>
                            <a:srgbClr val="000000"/>
                          </a:solidFill>
                          <a:effectLst/>
                          <a:latin typeface="Calibri" panose="020F0502020204030204" pitchFamily="34" charset="0"/>
                        </a:rPr>
                        <a:t>469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1400" b="0" i="0" u="none" strike="noStrike">
                          <a:solidFill>
                            <a:srgbClr val="000000"/>
                          </a:solidFill>
                          <a:effectLst/>
                          <a:latin typeface="Calibri" panose="020F0502020204030204" pitchFamily="34" charset="0"/>
                        </a:rPr>
                        <a:t>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4770546"/>
                  </a:ext>
                </a:extLst>
              </a:tr>
              <a:tr h="390181">
                <a:tc>
                  <a:txBody>
                    <a:bodyPr/>
                    <a:lstStyle/>
                    <a:p>
                      <a:pPr algn="l" fontAlgn="b"/>
                      <a:r>
                        <a:rPr lang="en-US" sz="1400" b="1" i="0" u="none" strike="noStrike" dirty="0">
                          <a:solidFill>
                            <a:srgbClr val="000000"/>
                          </a:solidFill>
                          <a:effectLst/>
                          <a:latin typeface="Calibri" panose="020F0502020204030204" pitchFamily="34" charset="0"/>
                        </a:rPr>
                        <a:t>PWLE Total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14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a:solidFill>
                            <a:srgbClr val="000000"/>
                          </a:solidFill>
                          <a:effectLst/>
                          <a:latin typeface="Calibri" panose="020F0502020204030204" pitchFamily="34" charset="0"/>
                        </a:rPr>
                        <a:t>1,226,914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a:solidFill>
                            <a:srgbClr val="000000"/>
                          </a:solidFill>
                          <a:effectLst/>
                          <a:latin typeface="Calibri" panose="020F0502020204030204" pitchFamily="34" charset="0"/>
                        </a:rPr>
                        <a:t>1,538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1400" b="0" i="0" u="none" strike="noStrike" dirty="0">
                          <a:solidFill>
                            <a:srgbClr val="000000"/>
                          </a:solidFill>
                          <a:effectLst/>
                          <a:latin typeface="Calibri" panose="020F0502020204030204" pitchFamily="34" charset="0"/>
                        </a:rPr>
                        <a:t>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083902271"/>
                  </a:ext>
                </a:extLst>
              </a:tr>
            </a:tbl>
          </a:graphicData>
        </a:graphic>
      </p:graphicFrame>
    </p:spTree>
    <p:extLst>
      <p:ext uri="{BB962C8B-B14F-4D97-AF65-F5344CB8AC3E}">
        <p14:creationId xmlns:p14="http://schemas.microsoft.com/office/powerpoint/2010/main" val="87272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0"/>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828800" y="2286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BY TOWN &amp; AUDIENCE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76200"/>
            <a:ext cx="1282137" cy="636428"/>
          </a:xfrm>
          <a:prstGeom prst="rect">
            <a:avLst/>
          </a:prstGeom>
        </p:spPr>
      </p:pic>
      <p:graphicFrame>
        <p:nvGraphicFramePr>
          <p:cNvPr id="2" name="Table 1">
            <a:extLst>
              <a:ext uri="{FF2B5EF4-FFF2-40B4-BE49-F238E27FC236}">
                <a16:creationId xmlns:a16="http://schemas.microsoft.com/office/drawing/2014/main" id="{2B13E2ED-90AD-47CB-A976-9EADDD2F84D3}"/>
              </a:ext>
            </a:extLst>
          </p:cNvPr>
          <p:cNvGraphicFramePr>
            <a:graphicFrameLocks noGrp="1"/>
          </p:cNvGraphicFramePr>
          <p:nvPr>
            <p:extLst>
              <p:ext uri="{D42A27DB-BD31-4B8C-83A1-F6EECF244321}">
                <p14:modId xmlns:p14="http://schemas.microsoft.com/office/powerpoint/2010/main" val="4124650309"/>
              </p:ext>
            </p:extLst>
          </p:nvPr>
        </p:nvGraphicFramePr>
        <p:xfrm>
          <a:off x="1600200" y="990600"/>
          <a:ext cx="5867401" cy="5732684"/>
        </p:xfrm>
        <a:graphic>
          <a:graphicData uri="http://schemas.openxmlformats.org/drawingml/2006/table">
            <a:tbl>
              <a:tblPr/>
              <a:tblGrid>
                <a:gridCol w="923136">
                  <a:extLst>
                    <a:ext uri="{9D8B030D-6E8A-4147-A177-3AD203B41FA5}">
                      <a16:colId xmlns:a16="http://schemas.microsoft.com/office/drawing/2014/main" val="382595102"/>
                    </a:ext>
                  </a:extLst>
                </a:gridCol>
                <a:gridCol w="1486409">
                  <a:extLst>
                    <a:ext uri="{9D8B030D-6E8A-4147-A177-3AD203B41FA5}">
                      <a16:colId xmlns:a16="http://schemas.microsoft.com/office/drawing/2014/main" val="53454476"/>
                    </a:ext>
                  </a:extLst>
                </a:gridCol>
                <a:gridCol w="1533347">
                  <a:extLst>
                    <a:ext uri="{9D8B030D-6E8A-4147-A177-3AD203B41FA5}">
                      <a16:colId xmlns:a16="http://schemas.microsoft.com/office/drawing/2014/main" val="2519996157"/>
                    </a:ext>
                  </a:extLst>
                </a:gridCol>
                <a:gridCol w="1032664">
                  <a:extLst>
                    <a:ext uri="{9D8B030D-6E8A-4147-A177-3AD203B41FA5}">
                      <a16:colId xmlns:a16="http://schemas.microsoft.com/office/drawing/2014/main" val="176339540"/>
                    </a:ext>
                  </a:extLst>
                </a:gridCol>
                <a:gridCol w="891845">
                  <a:extLst>
                    <a:ext uri="{9D8B030D-6E8A-4147-A177-3AD203B41FA5}">
                      <a16:colId xmlns:a16="http://schemas.microsoft.com/office/drawing/2014/main" val="4158374571"/>
                    </a:ext>
                  </a:extLst>
                </a:gridCol>
              </a:tblGrid>
              <a:tr h="124905">
                <a:tc>
                  <a:txBody>
                    <a:bodyPr/>
                    <a:lstStyle/>
                    <a:p>
                      <a:pPr algn="l" fontAlgn="b"/>
                      <a:r>
                        <a:rPr lang="en-US" sz="800" b="1" i="0" u="none" strike="noStrike">
                          <a:solidFill>
                            <a:srgbClr val="FFFFFF"/>
                          </a:solidFill>
                          <a:effectLst/>
                          <a:latin typeface="Calibri" panose="020F0502020204030204" pitchFamily="34" charset="0"/>
                        </a:rPr>
                        <a:t>Town</a:t>
                      </a:r>
                    </a:p>
                  </a:txBody>
                  <a:tcPr marL="4662" marR="4662" marT="4662" marB="0" anchor="b">
                    <a:lnL>
                      <a:noFill/>
                    </a:lnL>
                    <a:lnR>
                      <a:noFill/>
                    </a:lnR>
                    <a:lnT>
                      <a:noFill/>
                    </a:lnT>
                    <a:lnB>
                      <a:noFill/>
                    </a:lnB>
                    <a:solidFill>
                      <a:srgbClr val="305496"/>
                    </a:solidFill>
                  </a:tcPr>
                </a:tc>
                <a:tc>
                  <a:txBody>
                    <a:bodyPr/>
                    <a:lstStyle/>
                    <a:p>
                      <a:pPr algn="l" fontAlgn="b"/>
                      <a:r>
                        <a:rPr lang="en-US" sz="800" b="1" i="0" u="none" strike="noStrike">
                          <a:solidFill>
                            <a:srgbClr val="FFFFFF"/>
                          </a:solidFill>
                          <a:effectLst/>
                          <a:latin typeface="Calibri" panose="020F0502020204030204" pitchFamily="34" charset="0"/>
                        </a:rPr>
                        <a:t>Audience</a:t>
                      </a:r>
                    </a:p>
                  </a:txBody>
                  <a:tcPr marL="4662" marR="4662" marT="4662"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Impressions</a:t>
                      </a:r>
                    </a:p>
                  </a:txBody>
                  <a:tcPr marL="4662" marR="4662" marT="4662"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Clicks</a:t>
                      </a:r>
                    </a:p>
                  </a:txBody>
                  <a:tcPr marL="4662" marR="4662" marT="4662"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CTR</a:t>
                      </a:r>
                    </a:p>
                  </a:txBody>
                  <a:tcPr marL="4662" marR="4662" marT="4662"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3610150079"/>
                  </a:ext>
                </a:extLst>
              </a:tr>
              <a:tr h="124905">
                <a:tc rowSpan="3">
                  <a:txBody>
                    <a:bodyPr/>
                    <a:lstStyle/>
                    <a:p>
                      <a:pPr algn="l" fontAlgn="ctr"/>
                      <a:r>
                        <a:rPr lang="en-US" sz="800" b="0" i="0" u="none" strike="noStrike">
                          <a:solidFill>
                            <a:srgbClr val="000000"/>
                          </a:solidFill>
                          <a:effectLst/>
                          <a:latin typeface="Calibri" panose="020F0502020204030204" pitchFamily="34" charset="0"/>
                        </a:rPr>
                        <a:t>Bourne</a:t>
                      </a:r>
                    </a:p>
                  </a:txBody>
                  <a:tcPr marL="4662" marR="4662" marT="4662"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160,482</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160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837779850"/>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154,782</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141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00941062"/>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125787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161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845328053"/>
                  </a:ext>
                </a:extLst>
              </a:tr>
              <a:tr h="204128">
                <a:tc>
                  <a:txBody>
                    <a:bodyPr/>
                    <a:lstStyle/>
                    <a:p>
                      <a:pPr algn="l" fontAlgn="b"/>
                      <a:r>
                        <a:rPr lang="en-US" sz="800" b="1" i="0" u="none" strike="noStrike" dirty="0">
                          <a:solidFill>
                            <a:srgbClr val="000000"/>
                          </a:solidFill>
                          <a:effectLst/>
                          <a:latin typeface="Calibri" panose="020F0502020204030204" pitchFamily="34" charset="0"/>
                        </a:rPr>
                        <a:t>Bourne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441,051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462</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dirty="0">
                          <a:solidFill>
                            <a:srgbClr val="000000"/>
                          </a:solidFill>
                          <a:effectLst/>
                          <a:latin typeface="Calibri" panose="020F0502020204030204" pitchFamily="34" charset="0"/>
                        </a:rPr>
                        <a:t>0.10%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685168013"/>
                  </a:ext>
                </a:extLst>
              </a:tr>
              <a:tr h="124905">
                <a:tc rowSpan="3">
                  <a:txBody>
                    <a:bodyPr/>
                    <a:lstStyle/>
                    <a:p>
                      <a:pPr algn="l" fontAlgn="ctr"/>
                      <a:r>
                        <a:rPr lang="en-US" sz="800" b="0" i="0" u="none" strike="noStrike">
                          <a:solidFill>
                            <a:srgbClr val="000000"/>
                          </a:solidFill>
                          <a:effectLst/>
                          <a:latin typeface="Calibri" panose="020F0502020204030204" pitchFamily="34" charset="0"/>
                        </a:rPr>
                        <a:t>Brockton</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225,177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179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44548715"/>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187,693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197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89666602"/>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125706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173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0.14%</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363564582"/>
                  </a:ext>
                </a:extLst>
              </a:tr>
              <a:tr h="204128">
                <a:tc>
                  <a:txBody>
                    <a:bodyPr/>
                    <a:lstStyle/>
                    <a:p>
                      <a:pPr algn="l" fontAlgn="b"/>
                      <a:r>
                        <a:rPr lang="en-US" sz="800" b="1" i="0" u="none" strike="noStrike">
                          <a:solidFill>
                            <a:srgbClr val="000000"/>
                          </a:solidFill>
                          <a:effectLst/>
                          <a:latin typeface="Calibri" panose="020F0502020204030204" pitchFamily="34" charset="0"/>
                        </a:rPr>
                        <a:t>Brockton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538,576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549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0.10%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722127196"/>
                  </a:ext>
                </a:extLst>
              </a:tr>
              <a:tr h="124905">
                <a:tc rowSpan="3">
                  <a:txBody>
                    <a:bodyPr/>
                    <a:lstStyle/>
                    <a:p>
                      <a:pPr algn="l" fontAlgn="ctr"/>
                      <a:r>
                        <a:rPr lang="en-US" sz="800" b="0" i="0" u="none" strike="noStrike">
                          <a:solidFill>
                            <a:srgbClr val="000000"/>
                          </a:solidFill>
                          <a:effectLst/>
                          <a:latin typeface="Calibri" panose="020F0502020204030204" pitchFamily="34" charset="0"/>
                        </a:rPr>
                        <a:t>Gloucester</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205,041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161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416734842"/>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164,223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173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46386674"/>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130851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200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272402972"/>
                  </a:ext>
                </a:extLst>
              </a:tr>
              <a:tr h="204128">
                <a:tc>
                  <a:txBody>
                    <a:bodyPr/>
                    <a:lstStyle/>
                    <a:p>
                      <a:pPr algn="l" fontAlgn="b"/>
                      <a:r>
                        <a:rPr lang="en-US" sz="800" b="1" i="0" u="none" strike="noStrike">
                          <a:solidFill>
                            <a:srgbClr val="000000"/>
                          </a:solidFill>
                          <a:effectLst/>
                          <a:latin typeface="Calibri" panose="020F0502020204030204" pitchFamily="34" charset="0"/>
                        </a:rPr>
                        <a:t>Gloucester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500,115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534</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0.11%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374012241"/>
                  </a:ext>
                </a:extLst>
              </a:tr>
              <a:tr h="124905">
                <a:tc rowSpan="3">
                  <a:txBody>
                    <a:bodyPr/>
                    <a:lstStyle/>
                    <a:p>
                      <a:pPr algn="l" fontAlgn="ctr"/>
                      <a:r>
                        <a:rPr lang="en-US" sz="800" b="0" i="0" u="none" strike="noStrike">
                          <a:solidFill>
                            <a:srgbClr val="000000"/>
                          </a:solidFill>
                          <a:effectLst/>
                          <a:latin typeface="Calibri" panose="020F0502020204030204" pitchFamily="34" charset="0"/>
                        </a:rPr>
                        <a:t>Holyoke</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179,595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169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477505510"/>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172,567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155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501248311"/>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123175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161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548358138"/>
                  </a:ext>
                </a:extLst>
              </a:tr>
              <a:tr h="204128">
                <a:tc>
                  <a:txBody>
                    <a:bodyPr/>
                    <a:lstStyle/>
                    <a:p>
                      <a:pPr algn="l" fontAlgn="b"/>
                      <a:r>
                        <a:rPr lang="en-US" sz="800" b="1" i="0" u="none" strike="noStrike">
                          <a:solidFill>
                            <a:srgbClr val="000000"/>
                          </a:solidFill>
                          <a:effectLst/>
                          <a:latin typeface="Calibri" panose="020F0502020204030204" pitchFamily="34" charset="0"/>
                        </a:rPr>
                        <a:t>Holyoke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475,337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485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0.10%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354540316"/>
                  </a:ext>
                </a:extLst>
              </a:tr>
              <a:tr h="124905">
                <a:tc rowSpan="3">
                  <a:txBody>
                    <a:bodyPr/>
                    <a:lstStyle/>
                    <a:p>
                      <a:pPr algn="l" fontAlgn="ctr"/>
                      <a:r>
                        <a:rPr lang="en-US" sz="800" b="0" i="0" u="none" strike="noStrike">
                          <a:solidFill>
                            <a:srgbClr val="000000"/>
                          </a:solidFill>
                          <a:effectLst/>
                          <a:latin typeface="Calibri" panose="020F0502020204030204" pitchFamily="34" charset="0"/>
                        </a:rPr>
                        <a:t>Lowell</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233,677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165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620220845"/>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185,347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206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dirty="0">
                          <a:solidFill>
                            <a:srgbClr val="000000"/>
                          </a:solidFill>
                          <a:effectLst/>
                          <a:latin typeface="Calibri" panose="020F0502020204030204" pitchFamily="34" charset="0"/>
                        </a:rPr>
                        <a:t>0.11%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08994207"/>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125059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160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18746901"/>
                  </a:ext>
                </a:extLst>
              </a:tr>
              <a:tr h="124905">
                <a:tc>
                  <a:txBody>
                    <a:bodyPr/>
                    <a:lstStyle/>
                    <a:p>
                      <a:pPr algn="l" fontAlgn="b"/>
                      <a:r>
                        <a:rPr lang="en-US" sz="800" b="1" i="0" u="none" strike="noStrike">
                          <a:solidFill>
                            <a:srgbClr val="000000"/>
                          </a:solidFill>
                          <a:effectLst/>
                          <a:latin typeface="Calibri" panose="020F0502020204030204" pitchFamily="34" charset="0"/>
                        </a:rPr>
                        <a:t>Lowell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544,083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531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0.10%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29742230"/>
                  </a:ext>
                </a:extLst>
              </a:tr>
              <a:tr h="124905">
                <a:tc rowSpan="3">
                  <a:txBody>
                    <a:bodyPr/>
                    <a:lstStyle/>
                    <a:p>
                      <a:pPr algn="l" fontAlgn="ctr"/>
                      <a:r>
                        <a:rPr lang="en-US" sz="800" b="0" i="0" u="none" strike="noStrike">
                          <a:solidFill>
                            <a:srgbClr val="000000"/>
                          </a:solidFill>
                          <a:effectLst/>
                          <a:latin typeface="Calibri" panose="020F0502020204030204" pitchFamily="34" charset="0"/>
                        </a:rPr>
                        <a:t>Plymouth</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180,038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155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682291829"/>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182,185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173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863994720"/>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116434</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153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58518659"/>
                  </a:ext>
                </a:extLst>
              </a:tr>
              <a:tr h="204128">
                <a:tc>
                  <a:txBody>
                    <a:bodyPr/>
                    <a:lstStyle/>
                    <a:p>
                      <a:pPr algn="l" fontAlgn="b"/>
                      <a:r>
                        <a:rPr lang="en-US" sz="800" b="1" i="0" u="none" strike="noStrike">
                          <a:solidFill>
                            <a:srgbClr val="000000"/>
                          </a:solidFill>
                          <a:effectLst/>
                          <a:latin typeface="Calibri" panose="020F0502020204030204" pitchFamily="34" charset="0"/>
                        </a:rPr>
                        <a:t>Plymouth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478,657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481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0.10%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4137789969"/>
                  </a:ext>
                </a:extLst>
              </a:tr>
              <a:tr h="124905">
                <a:tc rowSpan="3">
                  <a:txBody>
                    <a:bodyPr/>
                    <a:lstStyle/>
                    <a:p>
                      <a:pPr algn="l" fontAlgn="ctr"/>
                      <a:r>
                        <a:rPr lang="en-US" sz="800" b="0" i="0" u="none" strike="noStrike">
                          <a:solidFill>
                            <a:srgbClr val="000000"/>
                          </a:solidFill>
                          <a:effectLst/>
                          <a:latin typeface="Calibri" panose="020F0502020204030204" pitchFamily="34" charset="0"/>
                        </a:rPr>
                        <a:t>Salem</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229,245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147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832568336"/>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182,928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173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635427785"/>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127646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153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0.12%</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69397581"/>
                  </a:ext>
                </a:extLst>
              </a:tr>
              <a:tr h="124905">
                <a:tc>
                  <a:txBody>
                    <a:bodyPr/>
                    <a:lstStyle/>
                    <a:p>
                      <a:pPr algn="l" fontAlgn="b"/>
                      <a:r>
                        <a:rPr lang="en-US" sz="800" b="1" i="0" u="none" strike="noStrike">
                          <a:solidFill>
                            <a:srgbClr val="000000"/>
                          </a:solidFill>
                          <a:effectLst/>
                          <a:latin typeface="Calibri" panose="020F0502020204030204" pitchFamily="34" charset="0"/>
                        </a:rPr>
                        <a:t>Salem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539,819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473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3844888415"/>
                  </a:ext>
                </a:extLst>
              </a:tr>
              <a:tr h="124905">
                <a:tc rowSpan="3">
                  <a:txBody>
                    <a:bodyPr/>
                    <a:lstStyle/>
                    <a:p>
                      <a:pPr algn="l" fontAlgn="ctr"/>
                      <a:r>
                        <a:rPr lang="en-US" sz="800" b="0" i="0" u="none" strike="noStrike">
                          <a:solidFill>
                            <a:srgbClr val="000000"/>
                          </a:solidFill>
                          <a:effectLst/>
                          <a:latin typeface="Calibri" panose="020F0502020204030204" pitchFamily="34" charset="0"/>
                        </a:rPr>
                        <a:t>Sandwich</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165,388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141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998680254"/>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181,187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136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54618102"/>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127813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173</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0.14%</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412644966"/>
                  </a:ext>
                </a:extLst>
              </a:tr>
              <a:tr h="204128">
                <a:tc>
                  <a:txBody>
                    <a:bodyPr/>
                    <a:lstStyle/>
                    <a:p>
                      <a:pPr algn="l" fontAlgn="b"/>
                      <a:r>
                        <a:rPr lang="en-US" sz="800" b="1" i="0" u="none" strike="noStrike">
                          <a:solidFill>
                            <a:srgbClr val="000000"/>
                          </a:solidFill>
                          <a:effectLst/>
                          <a:latin typeface="Calibri" panose="020F0502020204030204" pitchFamily="34" charset="0"/>
                        </a:rPr>
                        <a:t>Sandwich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474,388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450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0.09%</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999471359"/>
                  </a:ext>
                </a:extLst>
              </a:tr>
              <a:tr h="124905">
                <a:tc rowSpan="3">
                  <a:txBody>
                    <a:bodyPr/>
                    <a:lstStyle/>
                    <a:p>
                      <a:pPr algn="l" fontAlgn="ctr"/>
                      <a:r>
                        <a:rPr lang="en-US" sz="800" b="0" i="0" u="none" strike="noStrike">
                          <a:solidFill>
                            <a:srgbClr val="000000"/>
                          </a:solidFill>
                          <a:effectLst/>
                          <a:latin typeface="Calibri" panose="020F0502020204030204" pitchFamily="34" charset="0"/>
                        </a:rPr>
                        <a:t>Shirley</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136,896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91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280890072"/>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73,342</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732689135"/>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119356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126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78852560"/>
                  </a:ext>
                </a:extLst>
              </a:tr>
              <a:tr h="124905">
                <a:tc>
                  <a:txBody>
                    <a:bodyPr/>
                    <a:lstStyle/>
                    <a:p>
                      <a:pPr algn="l" fontAlgn="b"/>
                      <a:r>
                        <a:rPr lang="en-US" sz="800" b="1" i="0" u="none" strike="noStrike">
                          <a:solidFill>
                            <a:srgbClr val="000000"/>
                          </a:solidFill>
                          <a:effectLst/>
                          <a:latin typeface="Calibri" panose="020F0502020204030204" pitchFamily="34" charset="0"/>
                        </a:rPr>
                        <a:t>Shirley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329,594</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272</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0.08%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1218530732"/>
                  </a:ext>
                </a:extLst>
              </a:tr>
              <a:tr h="124905">
                <a:tc rowSpan="3">
                  <a:txBody>
                    <a:bodyPr/>
                    <a:lstStyle/>
                    <a:p>
                      <a:pPr algn="l" fontAlgn="ctr"/>
                      <a:r>
                        <a:rPr lang="en-US" sz="800" b="0" i="0" u="none" strike="noStrike">
                          <a:solidFill>
                            <a:srgbClr val="000000"/>
                          </a:solidFill>
                          <a:effectLst/>
                          <a:latin typeface="Calibri" panose="020F0502020204030204" pitchFamily="34" charset="0"/>
                        </a:rPr>
                        <a:t>Townsend</a:t>
                      </a:r>
                    </a:p>
                  </a:txBody>
                  <a:tcPr marL="4662" marR="4662" marT="4662"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Community Leader</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152,566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96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789205277"/>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Providers</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76,355</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50</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4428509"/>
                  </a:ext>
                </a:extLst>
              </a:tr>
              <a:tr h="124905">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PWLE</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105087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78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800" b="0" i="0" u="none" strike="noStrike">
                          <a:solidFill>
                            <a:srgbClr val="000000"/>
                          </a:solidFill>
                          <a:effectLst/>
                          <a:latin typeface="Calibri" panose="020F0502020204030204" pitchFamily="34" charset="0"/>
                        </a:rPr>
                        <a:t>0.07%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627176875"/>
                  </a:ext>
                </a:extLst>
              </a:tr>
              <a:tr h="204128">
                <a:tc>
                  <a:txBody>
                    <a:bodyPr/>
                    <a:lstStyle/>
                    <a:p>
                      <a:pPr algn="l" fontAlgn="b"/>
                      <a:r>
                        <a:rPr lang="en-US" sz="800" b="1" i="0" u="none" strike="noStrike">
                          <a:solidFill>
                            <a:srgbClr val="000000"/>
                          </a:solidFill>
                          <a:effectLst/>
                          <a:latin typeface="Calibri" panose="020F0502020204030204" pitchFamily="34" charset="0"/>
                        </a:rPr>
                        <a:t>Townsend Total</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l" fontAlgn="b"/>
                      <a:r>
                        <a:rPr lang="en-US" sz="800" b="0" i="0" u="none" strike="noStrike">
                          <a:solidFill>
                            <a:srgbClr val="000000"/>
                          </a:solidFill>
                          <a:effectLst/>
                          <a:latin typeface="Calibri" panose="020F0502020204030204" pitchFamily="34" charset="0"/>
                        </a:rPr>
                        <a:t> </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334,008</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a:solidFill>
                            <a:srgbClr val="000000"/>
                          </a:solidFill>
                          <a:effectLst/>
                          <a:latin typeface="Calibri" panose="020F0502020204030204" pitchFamily="34" charset="0"/>
                        </a:rPr>
                        <a:t>224</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tc>
                  <a:txBody>
                    <a:bodyPr/>
                    <a:lstStyle/>
                    <a:p>
                      <a:pPr algn="ctr" fontAlgn="b"/>
                      <a:r>
                        <a:rPr lang="en-US" sz="800" b="1" i="0" u="none" strike="noStrike" dirty="0">
                          <a:solidFill>
                            <a:srgbClr val="000000"/>
                          </a:solidFill>
                          <a:effectLst/>
                          <a:latin typeface="Calibri" panose="020F0502020204030204" pitchFamily="34" charset="0"/>
                        </a:rPr>
                        <a:t>0.07%</a:t>
                      </a:r>
                    </a:p>
                  </a:txBody>
                  <a:tcPr marL="4662" marR="4662" marT="466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74751579"/>
                  </a:ext>
                </a:extLst>
              </a:tr>
            </a:tbl>
          </a:graphicData>
        </a:graphic>
      </p:graphicFrame>
    </p:spTree>
    <p:extLst>
      <p:ext uri="{BB962C8B-B14F-4D97-AF65-F5344CB8AC3E}">
        <p14:creationId xmlns:p14="http://schemas.microsoft.com/office/powerpoint/2010/main" val="3053040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DD842A6F-D3C9-4D14-9652-94FE7EA7C35D}"/>
              </a:ext>
            </a:extLst>
          </p:cNvPr>
          <p:cNvGraphicFramePr>
            <a:graphicFrameLocks noGrp="1"/>
          </p:cNvGraphicFramePr>
          <p:nvPr>
            <p:extLst>
              <p:ext uri="{D42A27DB-BD31-4B8C-83A1-F6EECF244321}">
                <p14:modId xmlns:p14="http://schemas.microsoft.com/office/powerpoint/2010/main" val="3389367946"/>
              </p:ext>
            </p:extLst>
          </p:nvPr>
        </p:nvGraphicFramePr>
        <p:xfrm>
          <a:off x="2057401" y="1219200"/>
          <a:ext cx="4953000" cy="5334018"/>
        </p:xfrm>
        <a:graphic>
          <a:graphicData uri="http://schemas.openxmlformats.org/drawingml/2006/table">
            <a:tbl>
              <a:tblPr/>
              <a:tblGrid>
                <a:gridCol w="2884767">
                  <a:extLst>
                    <a:ext uri="{9D8B030D-6E8A-4147-A177-3AD203B41FA5}">
                      <a16:colId xmlns:a16="http://schemas.microsoft.com/office/drawing/2014/main" val="2755783852"/>
                    </a:ext>
                  </a:extLst>
                </a:gridCol>
                <a:gridCol w="917135">
                  <a:extLst>
                    <a:ext uri="{9D8B030D-6E8A-4147-A177-3AD203B41FA5}">
                      <a16:colId xmlns:a16="http://schemas.microsoft.com/office/drawing/2014/main" val="2710659316"/>
                    </a:ext>
                  </a:extLst>
                </a:gridCol>
                <a:gridCol w="617662">
                  <a:extLst>
                    <a:ext uri="{9D8B030D-6E8A-4147-A177-3AD203B41FA5}">
                      <a16:colId xmlns:a16="http://schemas.microsoft.com/office/drawing/2014/main" val="437645123"/>
                    </a:ext>
                  </a:extLst>
                </a:gridCol>
                <a:gridCol w="533436">
                  <a:extLst>
                    <a:ext uri="{9D8B030D-6E8A-4147-A177-3AD203B41FA5}">
                      <a16:colId xmlns:a16="http://schemas.microsoft.com/office/drawing/2014/main" val="2884211710"/>
                    </a:ext>
                  </a:extLst>
                </a:gridCol>
              </a:tblGrid>
              <a:tr h="130098">
                <a:tc>
                  <a:txBody>
                    <a:bodyPr/>
                    <a:lstStyle/>
                    <a:p>
                      <a:pPr algn="l" fontAlgn="b"/>
                      <a:r>
                        <a:rPr lang="en-US" sz="800" b="1" i="0" u="none" strike="noStrike">
                          <a:solidFill>
                            <a:srgbClr val="FFFFFF"/>
                          </a:solidFill>
                          <a:effectLst/>
                          <a:latin typeface="Calibri" panose="020F0502020204030204" pitchFamily="34" charset="0"/>
                        </a:rPr>
                        <a:t>Creative Name</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 Impressions</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Clicks</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tc>
                  <a:txBody>
                    <a:bodyPr/>
                    <a:lstStyle/>
                    <a:p>
                      <a:pPr algn="ctr" fontAlgn="b"/>
                      <a:r>
                        <a:rPr lang="en-US" sz="800" b="1" i="0" u="none" strike="noStrike">
                          <a:solidFill>
                            <a:srgbClr val="FFFFFF"/>
                          </a:solidFill>
                          <a:effectLst/>
                          <a:latin typeface="Calibri" panose="020F0502020204030204" pitchFamily="34" charset="0"/>
                        </a:rPr>
                        <a:t>CTR</a:t>
                      </a:r>
                    </a:p>
                  </a:txBody>
                  <a:tcPr marL="5307" marR="5307" marT="5307" marB="0" anchor="b">
                    <a:lnL>
                      <a:noFill/>
                    </a:lnL>
                    <a:lnR>
                      <a:noFill/>
                    </a:lnR>
                    <a:lnT>
                      <a:noFill/>
                    </a:lnT>
                    <a:lnB w="6350" cap="flat" cmpd="sng" algn="ctr">
                      <a:solidFill>
                        <a:srgbClr val="000000"/>
                      </a:solidFill>
                      <a:prstDash val="solid"/>
                      <a:round/>
                      <a:headEnd type="none" w="med" len="med"/>
                      <a:tailEnd type="none" w="med" len="med"/>
                    </a:lnB>
                    <a:solidFill>
                      <a:srgbClr val="305496"/>
                    </a:solidFill>
                  </a:tcPr>
                </a:tc>
                <a:extLst>
                  <a:ext uri="{0D108BD9-81ED-4DB2-BD59-A6C34878D82A}">
                    <a16:rowId xmlns:a16="http://schemas.microsoft.com/office/drawing/2014/main" val="343351587"/>
                  </a:ext>
                </a:extLst>
              </a:tr>
              <a:tr h="130098">
                <a:tc>
                  <a:txBody>
                    <a:bodyPr/>
                    <a:lstStyle/>
                    <a:p>
                      <a:pPr algn="l" fontAlgn="b"/>
                      <a:r>
                        <a:rPr lang="en-US" sz="800" b="0" i="0" u="none" strike="noStrike">
                          <a:solidFill>
                            <a:srgbClr val="000000"/>
                          </a:solidFill>
                          <a:effectLst/>
                          <a:latin typeface="Calibri" panose="020F0502020204030204" pitchFamily="34" charset="0"/>
                        </a:rPr>
                        <a:t>Bourne Community Leaders Display_KOL 160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10,508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764951653"/>
                  </a:ext>
                </a:extLst>
              </a:tr>
              <a:tr h="130098">
                <a:tc>
                  <a:txBody>
                    <a:bodyPr/>
                    <a:lstStyle/>
                    <a:p>
                      <a:pPr algn="l" fontAlgn="b"/>
                      <a:r>
                        <a:rPr lang="en-US" sz="800" b="0" i="0" u="none" strike="noStrike">
                          <a:solidFill>
                            <a:srgbClr val="000000"/>
                          </a:solidFill>
                          <a:effectLst/>
                          <a:latin typeface="Calibri" panose="020F0502020204030204" pitchFamily="34" charset="0"/>
                        </a:rPr>
                        <a:t>Bourne Community Leaders Display_KOL 300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7,185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614823475"/>
                  </a:ext>
                </a:extLst>
              </a:tr>
              <a:tr h="130098">
                <a:tc>
                  <a:txBody>
                    <a:bodyPr/>
                    <a:lstStyle/>
                    <a:p>
                      <a:pPr algn="l" fontAlgn="b"/>
                      <a:r>
                        <a:rPr lang="en-US" sz="800" b="0" i="0" u="none" strike="noStrike">
                          <a:solidFill>
                            <a:srgbClr val="000000"/>
                          </a:solidFill>
                          <a:effectLst/>
                          <a:latin typeface="Calibri" panose="020F0502020204030204" pitchFamily="34" charset="0"/>
                        </a:rPr>
                        <a:t>Bourne Community Leaders Display_KOL 320 x 250_8.21.png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241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709184027"/>
                  </a:ext>
                </a:extLst>
              </a:tr>
              <a:tr h="130098">
                <a:tc>
                  <a:txBody>
                    <a:bodyPr/>
                    <a:lstStyle/>
                    <a:p>
                      <a:pPr algn="l" fontAlgn="b"/>
                      <a:r>
                        <a:rPr lang="en-US" sz="800" b="0" i="0" u="none" strike="noStrike">
                          <a:solidFill>
                            <a:srgbClr val="000000"/>
                          </a:solidFill>
                          <a:effectLst/>
                          <a:latin typeface="Calibri" panose="020F0502020204030204" pitchFamily="34" charset="0"/>
                        </a:rPr>
                        <a:t>Bourne Community Leaders Display_KOL 320 x 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71,439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628444766"/>
                  </a:ext>
                </a:extLst>
              </a:tr>
              <a:tr h="130098">
                <a:tc>
                  <a:txBody>
                    <a:bodyPr/>
                    <a:lstStyle/>
                    <a:p>
                      <a:pPr algn="l" fontAlgn="b"/>
                      <a:r>
                        <a:rPr lang="en-US" sz="800" b="0" i="0" u="none" strike="noStrike">
                          <a:solidFill>
                            <a:srgbClr val="000000"/>
                          </a:solidFill>
                          <a:effectLst/>
                          <a:latin typeface="Calibri" panose="020F0502020204030204" pitchFamily="34" charset="0"/>
                        </a:rPr>
                        <a:t>Bourne Community Leaders Display_KOL 728 x 90_8.21.png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40,174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274041574"/>
                  </a:ext>
                </a:extLst>
              </a:tr>
              <a:tr h="130098">
                <a:tc>
                  <a:txBody>
                    <a:bodyPr/>
                    <a:lstStyle/>
                    <a:p>
                      <a:pPr algn="l" fontAlgn="b"/>
                      <a:r>
                        <a:rPr lang="en-US" sz="800" b="0" i="0" u="none" strike="noStrike">
                          <a:solidFill>
                            <a:srgbClr val="000000"/>
                          </a:solidFill>
                          <a:effectLst/>
                          <a:latin typeface="Calibri" panose="020F0502020204030204" pitchFamily="34" charset="0"/>
                        </a:rPr>
                        <a:t>Bourne Providers Display_P 160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14,452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140737838"/>
                  </a:ext>
                </a:extLst>
              </a:tr>
              <a:tr h="130098">
                <a:tc>
                  <a:txBody>
                    <a:bodyPr/>
                    <a:lstStyle/>
                    <a:p>
                      <a:pPr algn="l" fontAlgn="b"/>
                      <a:r>
                        <a:rPr lang="en-US" sz="800" b="0" i="0" u="none" strike="noStrike">
                          <a:solidFill>
                            <a:srgbClr val="000000"/>
                          </a:solidFill>
                          <a:effectLst/>
                          <a:latin typeface="Calibri" panose="020F0502020204030204" pitchFamily="34" charset="0"/>
                        </a:rPr>
                        <a:t>Bourne Providers Display_P 300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9,122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417018076"/>
                  </a:ext>
                </a:extLst>
              </a:tr>
              <a:tr h="130098">
                <a:tc>
                  <a:txBody>
                    <a:bodyPr/>
                    <a:lstStyle/>
                    <a:p>
                      <a:pPr algn="l" fontAlgn="b"/>
                      <a:r>
                        <a:rPr lang="en-US" sz="800" b="0" i="0" u="none" strike="noStrike">
                          <a:solidFill>
                            <a:srgbClr val="000000"/>
                          </a:solidFill>
                          <a:effectLst/>
                          <a:latin typeface="Calibri" panose="020F0502020204030204" pitchFamily="34" charset="0"/>
                        </a:rPr>
                        <a:t>Bourne Providers Display_P 320 x 250_8.21.png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281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0.36%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542808661"/>
                  </a:ext>
                </a:extLst>
              </a:tr>
              <a:tr h="130098">
                <a:tc>
                  <a:txBody>
                    <a:bodyPr/>
                    <a:lstStyle/>
                    <a:p>
                      <a:pPr algn="l" fontAlgn="b"/>
                      <a:r>
                        <a:rPr lang="en-US" sz="800" b="0" i="0" u="none" strike="noStrike">
                          <a:solidFill>
                            <a:srgbClr val="000000"/>
                          </a:solidFill>
                          <a:effectLst/>
                          <a:latin typeface="Calibri" panose="020F0502020204030204" pitchFamily="34" charset="0"/>
                        </a:rPr>
                        <a:t>Bourne Providers Display_P 320 x 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85,727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78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70939476"/>
                  </a:ext>
                </a:extLst>
              </a:tr>
              <a:tr h="130098">
                <a:tc>
                  <a:txBody>
                    <a:bodyPr/>
                    <a:lstStyle/>
                    <a:p>
                      <a:pPr algn="l" fontAlgn="b"/>
                      <a:r>
                        <a:rPr lang="en-US" sz="800" b="0" i="0" u="none" strike="noStrike">
                          <a:solidFill>
                            <a:srgbClr val="000000"/>
                          </a:solidFill>
                          <a:effectLst/>
                          <a:latin typeface="Calibri" panose="020F0502020204030204" pitchFamily="34" charset="0"/>
                        </a:rPr>
                        <a:t>Bourne Providers Display_P 728 x 90_8.21.png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45,200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744333167"/>
                  </a:ext>
                </a:extLst>
              </a:tr>
              <a:tr h="130098">
                <a:tc>
                  <a:txBody>
                    <a:bodyPr/>
                    <a:lstStyle/>
                    <a:p>
                      <a:pPr algn="l" fontAlgn="b"/>
                      <a:r>
                        <a:rPr lang="en-US" sz="800" b="0" i="0" u="none" strike="noStrike">
                          <a:solidFill>
                            <a:srgbClr val="000000"/>
                          </a:solidFill>
                          <a:effectLst/>
                          <a:latin typeface="Calibri" panose="020F0502020204030204" pitchFamily="34" charset="0"/>
                        </a:rPr>
                        <a:t>Bourne PWLE Display_PWLE 160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3,115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58659815"/>
                  </a:ext>
                </a:extLst>
              </a:tr>
              <a:tr h="130098">
                <a:tc>
                  <a:txBody>
                    <a:bodyPr/>
                    <a:lstStyle/>
                    <a:p>
                      <a:pPr algn="l" fontAlgn="b"/>
                      <a:r>
                        <a:rPr lang="en-US" sz="800" b="0" i="0" u="none" strike="noStrike">
                          <a:solidFill>
                            <a:srgbClr val="000000"/>
                          </a:solidFill>
                          <a:effectLst/>
                          <a:latin typeface="Calibri" panose="020F0502020204030204" pitchFamily="34" charset="0"/>
                        </a:rPr>
                        <a:t>Bourne PWLE Display_PWLE 300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2,378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645302316"/>
                  </a:ext>
                </a:extLst>
              </a:tr>
              <a:tr h="130098">
                <a:tc>
                  <a:txBody>
                    <a:bodyPr/>
                    <a:lstStyle/>
                    <a:p>
                      <a:pPr algn="l" fontAlgn="b"/>
                      <a:r>
                        <a:rPr lang="en-US" sz="800" b="0" i="0" u="none" strike="noStrike">
                          <a:solidFill>
                            <a:srgbClr val="000000"/>
                          </a:solidFill>
                          <a:effectLst/>
                          <a:latin typeface="Calibri" panose="020F0502020204030204" pitchFamily="34" charset="0"/>
                        </a:rPr>
                        <a:t>Bourne PWLE Display_PWLE 320 x 250_8.21.png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4048919353"/>
                  </a:ext>
                </a:extLst>
              </a:tr>
              <a:tr h="130098">
                <a:tc>
                  <a:txBody>
                    <a:bodyPr/>
                    <a:lstStyle/>
                    <a:p>
                      <a:pPr algn="l" fontAlgn="b"/>
                      <a:r>
                        <a:rPr lang="en-US" sz="800" b="0" i="0" u="none" strike="noStrike">
                          <a:solidFill>
                            <a:srgbClr val="000000"/>
                          </a:solidFill>
                          <a:effectLst/>
                          <a:latin typeface="Calibri" panose="020F0502020204030204" pitchFamily="34" charset="0"/>
                        </a:rPr>
                        <a:t>Bourne PWLE Display_PWLE 320 x 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25,936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662407307"/>
                  </a:ext>
                </a:extLst>
              </a:tr>
              <a:tr h="130098">
                <a:tc>
                  <a:txBody>
                    <a:bodyPr/>
                    <a:lstStyle/>
                    <a:p>
                      <a:pPr algn="l" fontAlgn="b"/>
                      <a:r>
                        <a:rPr lang="en-US" sz="800" b="0" i="0" u="none" strike="noStrike">
                          <a:solidFill>
                            <a:srgbClr val="000000"/>
                          </a:solidFill>
                          <a:effectLst/>
                          <a:latin typeface="Calibri" panose="020F0502020204030204" pitchFamily="34" charset="0"/>
                        </a:rPr>
                        <a:t>Bourne PWLE Display_PWLE 728 x 90_8.21.png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10,610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953115612"/>
                  </a:ext>
                </a:extLst>
              </a:tr>
              <a:tr h="130098">
                <a:tc>
                  <a:txBody>
                    <a:bodyPr/>
                    <a:lstStyle/>
                    <a:p>
                      <a:pPr algn="l" fontAlgn="b"/>
                      <a:r>
                        <a:rPr lang="en-US" sz="800" b="0" i="0" u="none" strike="noStrike">
                          <a:solidFill>
                            <a:srgbClr val="000000"/>
                          </a:solidFill>
                          <a:effectLst/>
                          <a:latin typeface="Calibri" panose="020F0502020204030204" pitchFamily="34" charset="0"/>
                        </a:rPr>
                        <a:t>Bourne PWLE Search RT_PWLE 160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3,286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821080355"/>
                  </a:ext>
                </a:extLst>
              </a:tr>
              <a:tr h="130098">
                <a:tc>
                  <a:txBody>
                    <a:bodyPr/>
                    <a:lstStyle/>
                    <a:p>
                      <a:pPr algn="l" fontAlgn="b"/>
                      <a:r>
                        <a:rPr lang="en-US" sz="800" b="0" i="0" u="none" strike="noStrike">
                          <a:solidFill>
                            <a:srgbClr val="000000"/>
                          </a:solidFill>
                          <a:effectLst/>
                          <a:latin typeface="Calibri" panose="020F0502020204030204" pitchFamily="34" charset="0"/>
                        </a:rPr>
                        <a:t>Bourne PWLE Search RT_PWLE 300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2,208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512813119"/>
                  </a:ext>
                </a:extLst>
              </a:tr>
              <a:tr h="130098">
                <a:tc>
                  <a:txBody>
                    <a:bodyPr/>
                    <a:lstStyle/>
                    <a:p>
                      <a:pPr algn="l" fontAlgn="b"/>
                      <a:r>
                        <a:rPr lang="en-US" sz="800" b="0" i="0" u="none" strike="noStrike">
                          <a:solidFill>
                            <a:srgbClr val="000000"/>
                          </a:solidFill>
                          <a:effectLst/>
                          <a:latin typeface="Calibri" panose="020F0502020204030204" pitchFamily="34" charset="0"/>
                        </a:rPr>
                        <a:t>Bourne PWLE Search RT_PWLE 320 x 250_8.21.png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56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1090658930"/>
                  </a:ext>
                </a:extLst>
              </a:tr>
              <a:tr h="130098">
                <a:tc>
                  <a:txBody>
                    <a:bodyPr/>
                    <a:lstStyle/>
                    <a:p>
                      <a:pPr algn="l" fontAlgn="b"/>
                      <a:r>
                        <a:rPr lang="en-US" sz="800" b="0" i="0" u="none" strike="noStrike">
                          <a:solidFill>
                            <a:srgbClr val="000000"/>
                          </a:solidFill>
                          <a:effectLst/>
                          <a:latin typeface="Calibri" panose="020F0502020204030204" pitchFamily="34" charset="0"/>
                        </a:rPr>
                        <a:t>Bourne PWLE Search RT_PWLE 320 x 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26,197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42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3239735051"/>
                  </a:ext>
                </a:extLst>
              </a:tr>
              <a:tr h="130098">
                <a:tc>
                  <a:txBody>
                    <a:bodyPr/>
                    <a:lstStyle/>
                    <a:p>
                      <a:pPr algn="l" fontAlgn="b"/>
                      <a:r>
                        <a:rPr lang="en-US" sz="800" b="0" i="0" u="none" strike="noStrike">
                          <a:solidFill>
                            <a:srgbClr val="000000"/>
                          </a:solidFill>
                          <a:effectLst/>
                          <a:latin typeface="Calibri" panose="020F0502020204030204" pitchFamily="34" charset="0"/>
                        </a:rPr>
                        <a:t>Bourne PWLE Search RT_PWLE 728 x 90_8.21.png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10,821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tc>
                  <a:txBody>
                    <a:bodyPr/>
                    <a:lstStyle/>
                    <a:p>
                      <a:pPr algn="ctr" fontAlgn="b"/>
                      <a:r>
                        <a:rPr lang="en-US" sz="800" b="0" i="0" u="none" strike="noStrike">
                          <a:solidFill>
                            <a:srgbClr val="000000"/>
                          </a:solidFill>
                          <a:effectLst/>
                          <a:latin typeface="Calibri" panose="020F0502020204030204" pitchFamily="34" charset="0"/>
                        </a:rPr>
                        <a:t>0.06%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E4D6"/>
                    </a:solidFill>
                  </a:tcPr>
                </a:tc>
                <a:extLst>
                  <a:ext uri="{0D108BD9-81ED-4DB2-BD59-A6C34878D82A}">
                    <a16:rowId xmlns:a16="http://schemas.microsoft.com/office/drawing/2014/main" val="268443690"/>
                  </a:ext>
                </a:extLst>
              </a:tr>
              <a:tr h="130098">
                <a:tc>
                  <a:txBody>
                    <a:bodyPr/>
                    <a:lstStyle/>
                    <a:p>
                      <a:pPr algn="l" fontAlgn="b"/>
                      <a:r>
                        <a:rPr lang="en-US" sz="800" b="0" i="0" u="none" strike="noStrike">
                          <a:solidFill>
                            <a:srgbClr val="000000"/>
                          </a:solidFill>
                          <a:effectLst/>
                          <a:latin typeface="Calibri" panose="020F0502020204030204" pitchFamily="34" charset="0"/>
                        </a:rPr>
                        <a:t>Brockton Community Leaders Display_KOL 160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9,498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7254181"/>
                  </a:ext>
                </a:extLst>
              </a:tr>
              <a:tr h="130098">
                <a:tc>
                  <a:txBody>
                    <a:bodyPr/>
                    <a:lstStyle/>
                    <a:p>
                      <a:pPr algn="l" fontAlgn="b"/>
                      <a:r>
                        <a:rPr lang="en-US" sz="800" b="0" i="0" u="none" strike="noStrike">
                          <a:solidFill>
                            <a:srgbClr val="000000"/>
                          </a:solidFill>
                          <a:effectLst/>
                          <a:latin typeface="Calibri" panose="020F0502020204030204" pitchFamily="34" charset="0"/>
                        </a:rPr>
                        <a:t>Brockton Community Leaders Display_KOL 300 x 600_8.21.png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1,160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32106883"/>
                  </a:ext>
                </a:extLst>
              </a:tr>
              <a:tr h="130098">
                <a:tc>
                  <a:txBody>
                    <a:bodyPr/>
                    <a:lstStyle/>
                    <a:p>
                      <a:pPr algn="l" fontAlgn="b"/>
                      <a:r>
                        <a:rPr lang="en-US" sz="800" b="0" i="0" u="none" strike="noStrike">
                          <a:solidFill>
                            <a:srgbClr val="000000"/>
                          </a:solidFill>
                          <a:effectLst/>
                          <a:latin typeface="Calibri" panose="020F0502020204030204" pitchFamily="34" charset="0"/>
                        </a:rPr>
                        <a:t>Brockton Community Leaders Display_KOL 320 x 250_8.21.png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173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671440210"/>
                  </a:ext>
                </a:extLst>
              </a:tr>
              <a:tr h="130098">
                <a:tc>
                  <a:txBody>
                    <a:bodyPr/>
                    <a:lstStyle/>
                    <a:p>
                      <a:pPr algn="l" fontAlgn="b"/>
                      <a:r>
                        <a:rPr lang="en-US" sz="800" b="0" i="0" u="none" strike="noStrike">
                          <a:solidFill>
                            <a:srgbClr val="000000"/>
                          </a:solidFill>
                          <a:effectLst/>
                          <a:latin typeface="Calibri" panose="020F0502020204030204" pitchFamily="34" charset="0"/>
                        </a:rPr>
                        <a:t>Brockton Community Leaders Display_KOL 320 x 50_8.21.png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81,501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89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71458773"/>
                  </a:ext>
                </a:extLst>
              </a:tr>
              <a:tr h="130098">
                <a:tc>
                  <a:txBody>
                    <a:bodyPr/>
                    <a:lstStyle/>
                    <a:p>
                      <a:pPr algn="l" fontAlgn="b"/>
                      <a:r>
                        <a:rPr lang="en-US" sz="800" b="0" i="0" u="none" strike="noStrike">
                          <a:solidFill>
                            <a:srgbClr val="000000"/>
                          </a:solidFill>
                          <a:effectLst/>
                          <a:latin typeface="Calibri" panose="020F0502020204030204" pitchFamily="34" charset="0"/>
                        </a:rPr>
                        <a:t>Brockton Community Leaders Display_KOL 728 x 90_8.21.png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32,972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216386594"/>
                  </a:ext>
                </a:extLst>
              </a:tr>
              <a:tr h="130098">
                <a:tc>
                  <a:txBody>
                    <a:bodyPr/>
                    <a:lstStyle/>
                    <a:p>
                      <a:pPr algn="l" fontAlgn="b"/>
                      <a:r>
                        <a:rPr lang="en-US" sz="800" b="0" i="0" u="none" strike="noStrike">
                          <a:solidFill>
                            <a:srgbClr val="000000"/>
                          </a:solidFill>
                          <a:effectLst/>
                          <a:latin typeface="Calibri" panose="020F0502020204030204" pitchFamily="34" charset="0"/>
                        </a:rPr>
                        <a:t>Brockton Display_PWLE 160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2,100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442177370"/>
                  </a:ext>
                </a:extLst>
              </a:tr>
              <a:tr h="130098">
                <a:tc>
                  <a:txBody>
                    <a:bodyPr/>
                    <a:lstStyle/>
                    <a:p>
                      <a:pPr algn="l" fontAlgn="b"/>
                      <a:r>
                        <a:rPr lang="en-US" sz="800" b="0" i="0" u="none" strike="noStrike">
                          <a:solidFill>
                            <a:srgbClr val="000000"/>
                          </a:solidFill>
                          <a:effectLst/>
                          <a:latin typeface="Calibri" panose="020F0502020204030204" pitchFamily="34" charset="0"/>
                        </a:rPr>
                        <a:t>Brockton Display_PWLE 300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1,859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703691188"/>
                  </a:ext>
                </a:extLst>
              </a:tr>
              <a:tr h="130098">
                <a:tc>
                  <a:txBody>
                    <a:bodyPr/>
                    <a:lstStyle/>
                    <a:p>
                      <a:pPr algn="l" fontAlgn="b"/>
                      <a:r>
                        <a:rPr lang="en-US" sz="800" b="0" i="0" u="none" strike="noStrike">
                          <a:solidFill>
                            <a:srgbClr val="000000"/>
                          </a:solidFill>
                          <a:effectLst/>
                          <a:latin typeface="Calibri" panose="020F0502020204030204" pitchFamily="34" charset="0"/>
                        </a:rPr>
                        <a:t>Brockton Display_PWLE 320 x 250_8.24.png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714551984"/>
                  </a:ext>
                </a:extLst>
              </a:tr>
              <a:tr h="130098">
                <a:tc>
                  <a:txBody>
                    <a:bodyPr/>
                    <a:lstStyle/>
                    <a:p>
                      <a:pPr algn="l" fontAlgn="b"/>
                      <a:r>
                        <a:rPr lang="en-US" sz="800" b="0" i="0" u="none" strike="noStrike">
                          <a:solidFill>
                            <a:srgbClr val="000000"/>
                          </a:solidFill>
                          <a:effectLst/>
                          <a:latin typeface="Calibri" panose="020F0502020204030204" pitchFamily="34" charset="0"/>
                        </a:rPr>
                        <a:t>Brockton Display_PWLE 320 x 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27,722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897107719"/>
                  </a:ext>
                </a:extLst>
              </a:tr>
              <a:tr h="130098">
                <a:tc>
                  <a:txBody>
                    <a:bodyPr/>
                    <a:lstStyle/>
                    <a:p>
                      <a:pPr algn="l" fontAlgn="b"/>
                      <a:r>
                        <a:rPr lang="en-US" sz="800" b="0" i="0" u="none" strike="noStrike">
                          <a:solidFill>
                            <a:srgbClr val="000000"/>
                          </a:solidFill>
                          <a:effectLst/>
                          <a:latin typeface="Calibri" panose="020F0502020204030204" pitchFamily="34" charset="0"/>
                        </a:rPr>
                        <a:t>Brockton Display_PWLE 728 x 90_8.24.png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8,379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812972823"/>
                  </a:ext>
                </a:extLst>
              </a:tr>
              <a:tr h="130098">
                <a:tc>
                  <a:txBody>
                    <a:bodyPr/>
                    <a:lstStyle/>
                    <a:p>
                      <a:pPr algn="l" fontAlgn="b"/>
                      <a:r>
                        <a:rPr lang="en-US" sz="800" b="0" i="0" u="none" strike="noStrike">
                          <a:solidFill>
                            <a:srgbClr val="000000"/>
                          </a:solidFill>
                          <a:effectLst/>
                          <a:latin typeface="Calibri" panose="020F0502020204030204" pitchFamily="34" charset="0"/>
                        </a:rPr>
                        <a:t>Brockton Providers Display_P 160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10,783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744313226"/>
                  </a:ext>
                </a:extLst>
              </a:tr>
              <a:tr h="130098">
                <a:tc>
                  <a:txBody>
                    <a:bodyPr/>
                    <a:lstStyle/>
                    <a:p>
                      <a:pPr algn="l" fontAlgn="b"/>
                      <a:r>
                        <a:rPr lang="en-US" sz="800" b="0" i="0" u="none" strike="noStrike">
                          <a:solidFill>
                            <a:srgbClr val="000000"/>
                          </a:solidFill>
                          <a:effectLst/>
                          <a:latin typeface="Calibri" panose="020F0502020204030204" pitchFamily="34" charset="0"/>
                        </a:rPr>
                        <a:t>Brockton Providers Display_P 300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7,444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0.04%</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26422724"/>
                  </a:ext>
                </a:extLst>
              </a:tr>
              <a:tr h="130098">
                <a:tc>
                  <a:txBody>
                    <a:bodyPr/>
                    <a:lstStyle/>
                    <a:p>
                      <a:pPr algn="l" fontAlgn="b"/>
                      <a:r>
                        <a:rPr lang="en-US" sz="800" b="0" i="0" u="none" strike="noStrike">
                          <a:solidFill>
                            <a:srgbClr val="000000"/>
                          </a:solidFill>
                          <a:effectLst/>
                          <a:latin typeface="Calibri" panose="020F0502020204030204" pitchFamily="34" charset="0"/>
                        </a:rPr>
                        <a:t>Brockton Providers Display_P 320 x 250_8.24.png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278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020918229"/>
                  </a:ext>
                </a:extLst>
              </a:tr>
              <a:tr h="130098">
                <a:tc>
                  <a:txBody>
                    <a:bodyPr/>
                    <a:lstStyle/>
                    <a:p>
                      <a:pPr algn="l" fontAlgn="b"/>
                      <a:r>
                        <a:rPr lang="en-US" sz="800" b="0" i="0" u="none" strike="noStrike">
                          <a:solidFill>
                            <a:srgbClr val="000000"/>
                          </a:solidFill>
                          <a:effectLst/>
                          <a:latin typeface="Calibri" panose="020F0502020204030204" pitchFamily="34" charset="0"/>
                        </a:rPr>
                        <a:t>Brockton Providers Display_P 320 x 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121,966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137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0.11%</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11443961"/>
                  </a:ext>
                </a:extLst>
              </a:tr>
              <a:tr h="130098">
                <a:tc>
                  <a:txBody>
                    <a:bodyPr/>
                    <a:lstStyle/>
                    <a:p>
                      <a:pPr algn="l" fontAlgn="b"/>
                      <a:r>
                        <a:rPr lang="en-US" sz="800" b="0" i="0" u="none" strike="noStrike">
                          <a:solidFill>
                            <a:srgbClr val="000000"/>
                          </a:solidFill>
                          <a:effectLst/>
                          <a:latin typeface="Calibri" panose="020F0502020204030204" pitchFamily="34" charset="0"/>
                        </a:rPr>
                        <a:t>Brockton Providers Display_P 728 x 90_8.24.png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47,222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55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575362548"/>
                  </a:ext>
                </a:extLst>
              </a:tr>
              <a:tr h="130098">
                <a:tc>
                  <a:txBody>
                    <a:bodyPr/>
                    <a:lstStyle/>
                    <a:p>
                      <a:pPr algn="l" fontAlgn="b"/>
                      <a:r>
                        <a:rPr lang="en-US" sz="800" b="0" i="0" u="none" strike="noStrike">
                          <a:solidFill>
                            <a:srgbClr val="000000"/>
                          </a:solidFill>
                          <a:effectLst/>
                          <a:latin typeface="Calibri" panose="020F0502020204030204" pitchFamily="34" charset="0"/>
                        </a:rPr>
                        <a:t>Brockton Search RT_PWLE 160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2,219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0.09%</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978817356"/>
                  </a:ext>
                </a:extLst>
              </a:tr>
              <a:tr h="130098">
                <a:tc>
                  <a:txBody>
                    <a:bodyPr/>
                    <a:lstStyle/>
                    <a:p>
                      <a:pPr algn="l" fontAlgn="b"/>
                      <a:r>
                        <a:rPr lang="en-US" sz="800" b="0" i="0" u="none" strike="noStrike">
                          <a:solidFill>
                            <a:srgbClr val="000000"/>
                          </a:solidFill>
                          <a:effectLst/>
                          <a:latin typeface="Calibri" panose="020F0502020204030204" pitchFamily="34" charset="0"/>
                        </a:rPr>
                        <a:t>Brockton Search RT_PWLE 300 x 600_8.24.png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1,856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683782737"/>
                  </a:ext>
                </a:extLst>
              </a:tr>
              <a:tr h="130098">
                <a:tc>
                  <a:txBody>
                    <a:bodyPr/>
                    <a:lstStyle/>
                    <a:p>
                      <a:pPr algn="l" fontAlgn="b"/>
                      <a:r>
                        <a:rPr lang="en-US" sz="800" b="0" i="0" u="none" strike="noStrike">
                          <a:solidFill>
                            <a:srgbClr val="000000"/>
                          </a:solidFill>
                          <a:effectLst/>
                          <a:latin typeface="Calibri" panose="020F0502020204030204" pitchFamily="34" charset="0"/>
                        </a:rPr>
                        <a:t>Brockton Search RT_PWLE 320 x 250_8.24.png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42</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0.00%</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3273940"/>
                  </a:ext>
                </a:extLst>
              </a:tr>
              <a:tr h="130098">
                <a:tc>
                  <a:txBody>
                    <a:bodyPr/>
                    <a:lstStyle/>
                    <a:p>
                      <a:pPr algn="l" fontAlgn="b"/>
                      <a:r>
                        <a:rPr lang="en-US" sz="800" b="0" i="0" u="none" strike="noStrike">
                          <a:solidFill>
                            <a:srgbClr val="000000"/>
                          </a:solidFill>
                          <a:effectLst/>
                          <a:latin typeface="Calibri" panose="020F0502020204030204" pitchFamily="34" charset="0"/>
                        </a:rPr>
                        <a:t>Brockton Search RT_PWLE 320 x 50_8.24.png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28,458</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45</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0.16%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67193980"/>
                  </a:ext>
                </a:extLst>
              </a:tr>
              <a:tr h="130098">
                <a:tc>
                  <a:txBody>
                    <a:bodyPr/>
                    <a:lstStyle/>
                    <a:p>
                      <a:pPr algn="l" fontAlgn="b"/>
                      <a:r>
                        <a:rPr lang="en-US" sz="800" b="0" i="0" u="none" strike="noStrike">
                          <a:solidFill>
                            <a:srgbClr val="000000"/>
                          </a:solidFill>
                          <a:effectLst/>
                          <a:latin typeface="Calibri" panose="020F0502020204030204" pitchFamily="34" charset="0"/>
                        </a:rPr>
                        <a:t>Brockton Search RT_PWLE 728 x 90_8.24.png</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8,533</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a:solidFill>
                            <a:srgbClr val="000000"/>
                          </a:solidFill>
                          <a:effectLst/>
                          <a:latin typeface="Calibri" panose="020F0502020204030204" pitchFamily="34" charset="0"/>
                        </a:rPr>
                        <a:t>6</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ctr" fontAlgn="b"/>
                      <a:r>
                        <a:rPr lang="en-US" sz="800" b="0" i="0" u="none" strike="noStrike" dirty="0">
                          <a:solidFill>
                            <a:srgbClr val="000000"/>
                          </a:solidFill>
                          <a:effectLst/>
                          <a:latin typeface="Calibri" panose="020F0502020204030204" pitchFamily="34" charset="0"/>
                        </a:rPr>
                        <a:t>0.07%</a:t>
                      </a:r>
                    </a:p>
                  </a:txBody>
                  <a:tcPr marL="5307" marR="5307" marT="530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57738059"/>
                  </a:ext>
                </a:extLst>
              </a:tr>
            </a:tbl>
          </a:graphicData>
        </a:graphic>
      </p:graphicFrame>
    </p:spTree>
    <p:extLst>
      <p:ext uri="{BB962C8B-B14F-4D97-AF65-F5344CB8AC3E}">
        <p14:creationId xmlns:p14="http://schemas.microsoft.com/office/powerpoint/2010/main" val="121755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6F69BA-9075-435B-8267-4219F27E588D}"/>
              </a:ext>
            </a:extLst>
          </p:cNvPr>
          <p:cNvPicPr>
            <a:picLocks noChangeAspect="1"/>
          </p:cNvPicPr>
          <p:nvPr/>
        </p:nvPicPr>
        <p:blipFill>
          <a:blip r:embed="rId2"/>
          <a:stretch>
            <a:fillRect/>
          </a:stretch>
        </p:blipFill>
        <p:spPr>
          <a:xfrm>
            <a:off x="0" y="219075"/>
            <a:ext cx="8915400" cy="857250"/>
          </a:xfrm>
          <a:prstGeom prst="rect">
            <a:avLst/>
          </a:prstGeom>
        </p:spPr>
      </p:pic>
      <p:sp>
        <p:nvSpPr>
          <p:cNvPr id="6" name="TextBox 5">
            <a:extLst>
              <a:ext uri="{FF2B5EF4-FFF2-40B4-BE49-F238E27FC236}">
                <a16:creationId xmlns:a16="http://schemas.microsoft.com/office/drawing/2014/main" id="{58AD836B-CC74-4331-8E36-CA02168A78CD}"/>
              </a:ext>
            </a:extLst>
          </p:cNvPr>
          <p:cNvSpPr txBox="1"/>
          <p:nvPr/>
        </p:nvSpPr>
        <p:spPr>
          <a:xfrm>
            <a:off x="1752600" y="381000"/>
            <a:ext cx="7162800" cy="553998"/>
          </a:xfrm>
          <a:prstGeom prst="rect">
            <a:avLst/>
          </a:prstGeom>
          <a:noFill/>
        </p:spPr>
        <p:txBody>
          <a:bodyPr wrap="square" lIns="91440" tIns="45720" rIns="91440" bIns="45720" rtlCol="0">
            <a:spAutoFit/>
          </a:bodyPr>
          <a:lstStyle/>
          <a:p>
            <a:pPr marL="0" marR="0" lvl="0" indent="0" algn="l" fontAlgn="base">
              <a:lnSpc>
                <a:spcPct val="100000"/>
              </a:lnSpc>
            </a:pPr>
            <a:r>
              <a:rPr lang="en-US" sz="3000" u="none" spc="0" dirty="0">
                <a:solidFill>
                  <a:srgbClr val="333333">
                    <a:alpha val="100000"/>
                  </a:srgbClr>
                </a:solidFill>
                <a:latin typeface="Arial"/>
              </a:rPr>
              <a:t>DISPLAY – ENGLISH CREATIVE</a:t>
            </a:r>
          </a:p>
        </p:txBody>
      </p:sp>
      <p:pic>
        <p:nvPicPr>
          <p:cNvPr id="9" name="Picture 8">
            <a:extLst>
              <a:ext uri="{FF2B5EF4-FFF2-40B4-BE49-F238E27FC236}">
                <a16:creationId xmlns:a16="http://schemas.microsoft.com/office/drawing/2014/main" id="{6C44A75C-CFA2-4009-A18B-DB1BB66F2556}"/>
              </a:ext>
              <a:ext uri="{C183D7F6-B498-43B3-948B-1728B52AA6E4}">
                <adec:decorative xmlns:adec="http://schemas.microsoft.com/office/drawing/2017/decorative" xmlns=""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263" y="288271"/>
            <a:ext cx="1282137" cy="636428"/>
          </a:xfrm>
          <a:prstGeom prst="rect">
            <a:avLst/>
          </a:prstGeom>
        </p:spPr>
      </p:pic>
      <p:graphicFrame>
        <p:nvGraphicFramePr>
          <p:cNvPr id="2" name="Table 1">
            <a:extLst>
              <a:ext uri="{FF2B5EF4-FFF2-40B4-BE49-F238E27FC236}">
                <a16:creationId xmlns:a16="http://schemas.microsoft.com/office/drawing/2014/main" id="{5F1D07E5-0DF6-450C-911B-DD6704FD0161}"/>
              </a:ext>
            </a:extLst>
          </p:cNvPr>
          <p:cNvGraphicFramePr>
            <a:graphicFrameLocks noGrp="1"/>
          </p:cNvGraphicFramePr>
          <p:nvPr>
            <p:extLst>
              <p:ext uri="{D42A27DB-BD31-4B8C-83A1-F6EECF244321}">
                <p14:modId xmlns:p14="http://schemas.microsoft.com/office/powerpoint/2010/main" val="1287555924"/>
              </p:ext>
            </p:extLst>
          </p:nvPr>
        </p:nvGraphicFramePr>
        <p:xfrm>
          <a:off x="2057400" y="1219200"/>
          <a:ext cx="4952999" cy="5338200"/>
        </p:xfrm>
        <a:graphic>
          <a:graphicData uri="http://schemas.openxmlformats.org/drawingml/2006/table">
            <a:tbl>
              <a:tblPr/>
              <a:tblGrid>
                <a:gridCol w="2884766">
                  <a:extLst>
                    <a:ext uri="{9D8B030D-6E8A-4147-A177-3AD203B41FA5}">
                      <a16:colId xmlns:a16="http://schemas.microsoft.com/office/drawing/2014/main" val="4009218796"/>
                    </a:ext>
                  </a:extLst>
                </a:gridCol>
                <a:gridCol w="917135">
                  <a:extLst>
                    <a:ext uri="{9D8B030D-6E8A-4147-A177-3AD203B41FA5}">
                      <a16:colId xmlns:a16="http://schemas.microsoft.com/office/drawing/2014/main" val="2432777225"/>
                    </a:ext>
                  </a:extLst>
                </a:gridCol>
                <a:gridCol w="617662">
                  <a:extLst>
                    <a:ext uri="{9D8B030D-6E8A-4147-A177-3AD203B41FA5}">
                      <a16:colId xmlns:a16="http://schemas.microsoft.com/office/drawing/2014/main" val="1873590579"/>
                    </a:ext>
                  </a:extLst>
                </a:gridCol>
                <a:gridCol w="533436">
                  <a:extLst>
                    <a:ext uri="{9D8B030D-6E8A-4147-A177-3AD203B41FA5}">
                      <a16:colId xmlns:a16="http://schemas.microsoft.com/office/drawing/2014/main" val="3392770688"/>
                    </a:ext>
                  </a:extLst>
                </a:gridCol>
              </a:tblGrid>
              <a:tr h="93889">
                <a:tc>
                  <a:txBody>
                    <a:bodyPr/>
                    <a:lstStyle/>
                    <a:p>
                      <a:pPr algn="l" fontAlgn="b"/>
                      <a:r>
                        <a:rPr lang="en-US" sz="600" b="1" i="0" u="none" strike="noStrike">
                          <a:solidFill>
                            <a:srgbClr val="FFFFFF"/>
                          </a:solidFill>
                          <a:effectLst/>
                          <a:latin typeface="Calibri" panose="020F0502020204030204" pitchFamily="34" charset="0"/>
                        </a:rPr>
                        <a:t>Creative Name</a:t>
                      </a:r>
                    </a:p>
                  </a:txBody>
                  <a:tcPr marL="3885" marR="3885" marT="3885" marB="0" anchor="b">
                    <a:lnL>
                      <a:noFill/>
                    </a:lnL>
                    <a:lnR>
                      <a:noFill/>
                    </a:lnR>
                    <a:lnT>
                      <a:noFill/>
                    </a:lnT>
                    <a:lnB>
                      <a:noFill/>
                    </a:lnB>
                    <a:solidFill>
                      <a:srgbClr val="305496"/>
                    </a:solidFill>
                  </a:tcPr>
                </a:tc>
                <a:tc>
                  <a:txBody>
                    <a:bodyPr/>
                    <a:lstStyle/>
                    <a:p>
                      <a:pPr algn="ctr" fontAlgn="b"/>
                      <a:r>
                        <a:rPr lang="en-US" sz="600" b="1" i="0" u="none" strike="noStrike">
                          <a:solidFill>
                            <a:srgbClr val="FFFFFF"/>
                          </a:solidFill>
                          <a:effectLst/>
                          <a:latin typeface="Calibri" panose="020F0502020204030204" pitchFamily="34" charset="0"/>
                        </a:rPr>
                        <a:t> Impressions</a:t>
                      </a:r>
                    </a:p>
                  </a:txBody>
                  <a:tcPr marL="3885" marR="3885" marT="3885" marB="0" anchor="b">
                    <a:lnL>
                      <a:noFill/>
                    </a:lnL>
                    <a:lnR>
                      <a:noFill/>
                    </a:lnR>
                    <a:lnT>
                      <a:noFill/>
                    </a:lnT>
                    <a:lnB>
                      <a:noFill/>
                    </a:lnB>
                    <a:solidFill>
                      <a:srgbClr val="305496"/>
                    </a:solidFill>
                  </a:tcPr>
                </a:tc>
                <a:tc>
                  <a:txBody>
                    <a:bodyPr/>
                    <a:lstStyle/>
                    <a:p>
                      <a:pPr algn="ctr" fontAlgn="b"/>
                      <a:r>
                        <a:rPr lang="en-US" sz="600" b="1" i="0" u="none" strike="noStrike">
                          <a:solidFill>
                            <a:srgbClr val="FFFFFF"/>
                          </a:solidFill>
                          <a:effectLst/>
                          <a:latin typeface="Calibri" panose="020F0502020204030204" pitchFamily="34" charset="0"/>
                        </a:rPr>
                        <a:t>Clicks</a:t>
                      </a:r>
                    </a:p>
                  </a:txBody>
                  <a:tcPr marL="3885" marR="3885" marT="3885" marB="0" anchor="b">
                    <a:lnL>
                      <a:noFill/>
                    </a:lnL>
                    <a:lnR>
                      <a:noFill/>
                    </a:lnR>
                    <a:lnT>
                      <a:noFill/>
                    </a:lnT>
                    <a:lnB>
                      <a:noFill/>
                    </a:lnB>
                    <a:solidFill>
                      <a:srgbClr val="305496"/>
                    </a:solidFill>
                  </a:tcPr>
                </a:tc>
                <a:tc>
                  <a:txBody>
                    <a:bodyPr/>
                    <a:lstStyle/>
                    <a:p>
                      <a:pPr algn="ctr" fontAlgn="b"/>
                      <a:r>
                        <a:rPr lang="en-US" sz="600" b="1" i="0" u="none" strike="noStrike">
                          <a:solidFill>
                            <a:srgbClr val="FFFFFF"/>
                          </a:solidFill>
                          <a:effectLst/>
                          <a:latin typeface="Calibri" panose="020F0502020204030204" pitchFamily="34" charset="0"/>
                        </a:rPr>
                        <a:t>CTR</a:t>
                      </a:r>
                    </a:p>
                  </a:txBody>
                  <a:tcPr marL="3885" marR="3885" marT="3885" marB="0" anchor="b">
                    <a:lnL>
                      <a:noFill/>
                    </a:lnL>
                    <a:lnR>
                      <a:noFill/>
                    </a:lnR>
                    <a:lnT>
                      <a:noFill/>
                    </a:lnT>
                    <a:lnB>
                      <a:noFill/>
                    </a:lnB>
                    <a:solidFill>
                      <a:srgbClr val="305496"/>
                    </a:solidFill>
                  </a:tcPr>
                </a:tc>
                <a:extLst>
                  <a:ext uri="{0D108BD9-81ED-4DB2-BD59-A6C34878D82A}">
                    <a16:rowId xmlns:a16="http://schemas.microsoft.com/office/drawing/2014/main" val="4260890837"/>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160 x 600_10.6.png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4438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0.05%</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90756962"/>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160 x 600_8.24_Display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7438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660970092"/>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300 x 600_10.6.png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3343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63329201"/>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300 x 600_8.24_Display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6573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0.05%</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893693374"/>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320 x 250_10.6.png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139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718951223"/>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320 x 250_8.24_Display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149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855742712"/>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320 x 50_10.6.png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30732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40387562"/>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320 x 50_8.24_Display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46777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54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778012057"/>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728 x 90_10.6.png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16545</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161218609"/>
                  </a:ext>
                </a:extLst>
              </a:tr>
              <a:tr h="93889">
                <a:tc>
                  <a:txBody>
                    <a:bodyPr/>
                    <a:lstStyle/>
                    <a:p>
                      <a:pPr algn="l" fontAlgn="b"/>
                      <a:r>
                        <a:rPr lang="en-US" sz="600" b="0" i="0" u="none" strike="noStrike">
                          <a:solidFill>
                            <a:srgbClr val="000000"/>
                          </a:solidFill>
                          <a:effectLst/>
                          <a:latin typeface="Calibri" panose="020F0502020204030204" pitchFamily="34" charset="0"/>
                        </a:rPr>
                        <a:t>Gloucester Community Leaders_KOL 728 x 90_8.24_Display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27419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486781450"/>
                  </a:ext>
                </a:extLst>
              </a:tr>
              <a:tr h="93889">
                <a:tc>
                  <a:txBody>
                    <a:bodyPr/>
                    <a:lstStyle/>
                    <a:p>
                      <a:pPr algn="l" fontAlgn="b"/>
                      <a:r>
                        <a:rPr lang="en-US" sz="600" b="0" i="0" u="none" strike="noStrike">
                          <a:solidFill>
                            <a:srgbClr val="000000"/>
                          </a:solidFill>
                          <a:effectLst/>
                          <a:latin typeface="Calibri" panose="020F0502020204030204" pitchFamily="34" charset="0"/>
                        </a:rPr>
                        <a:t>Gloucester Display_PWLE 160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1954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0.20%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914109402"/>
                  </a:ext>
                </a:extLst>
              </a:tr>
              <a:tr h="93889">
                <a:tc>
                  <a:txBody>
                    <a:bodyPr/>
                    <a:lstStyle/>
                    <a:p>
                      <a:pPr algn="l" fontAlgn="b"/>
                      <a:r>
                        <a:rPr lang="en-US" sz="600" b="0" i="0" u="none" strike="noStrike">
                          <a:solidFill>
                            <a:srgbClr val="000000"/>
                          </a:solidFill>
                          <a:effectLst/>
                          <a:latin typeface="Calibri" panose="020F0502020204030204" pitchFamily="34" charset="0"/>
                        </a:rPr>
                        <a:t>Gloucester Display_PWLE 300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1846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702989842"/>
                  </a:ext>
                </a:extLst>
              </a:tr>
              <a:tr h="93889">
                <a:tc>
                  <a:txBody>
                    <a:bodyPr/>
                    <a:lstStyle/>
                    <a:p>
                      <a:pPr algn="l" fontAlgn="b"/>
                      <a:r>
                        <a:rPr lang="en-US" sz="600" b="0" i="0" u="none" strike="noStrike">
                          <a:solidFill>
                            <a:srgbClr val="000000"/>
                          </a:solidFill>
                          <a:effectLst/>
                          <a:latin typeface="Calibri" panose="020F0502020204030204" pitchFamily="34" charset="0"/>
                        </a:rPr>
                        <a:t>Gloucester Display_PWLE 320 x 250_8.24.png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574024612"/>
                  </a:ext>
                </a:extLst>
              </a:tr>
              <a:tr h="93889">
                <a:tc>
                  <a:txBody>
                    <a:bodyPr/>
                    <a:lstStyle/>
                    <a:p>
                      <a:pPr algn="l" fontAlgn="b"/>
                      <a:r>
                        <a:rPr lang="en-US" sz="600" b="0" i="0" u="none" strike="noStrike">
                          <a:solidFill>
                            <a:srgbClr val="000000"/>
                          </a:solidFill>
                          <a:effectLst/>
                          <a:latin typeface="Calibri" panose="020F0502020204030204" pitchFamily="34" charset="0"/>
                        </a:rPr>
                        <a:t>Gloucester Display_PWLE 320 x 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15843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891165907"/>
                  </a:ext>
                </a:extLst>
              </a:tr>
              <a:tr h="93889">
                <a:tc>
                  <a:txBody>
                    <a:bodyPr/>
                    <a:lstStyle/>
                    <a:p>
                      <a:pPr algn="l" fontAlgn="b"/>
                      <a:r>
                        <a:rPr lang="en-US" sz="600" b="0" i="0" u="none" strike="noStrike">
                          <a:solidFill>
                            <a:srgbClr val="000000"/>
                          </a:solidFill>
                          <a:effectLst/>
                          <a:latin typeface="Calibri" panose="020F0502020204030204" pitchFamily="34" charset="0"/>
                        </a:rPr>
                        <a:t>Gloucester Display_PWLE 728 x 90_8.24.png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6461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22881275"/>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 Display_P 160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6336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5</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078900607"/>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 Display_P 300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4983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5</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305934014"/>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 Display_P 320 x 250_8.24.png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131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87853865"/>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 Display_P 320 x 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33566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43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936906812"/>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 Display_P 728 x 90_8.24.png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23777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375241678"/>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Providers_P 160 x 600_10.6.png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7019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731544686"/>
                  </a:ext>
                </a:extLst>
              </a:tr>
              <a:tr h="93889">
                <a:tc>
                  <a:txBody>
                    <a:bodyPr/>
                    <a:lstStyle/>
                    <a:p>
                      <a:pPr algn="l" fontAlgn="b"/>
                      <a:r>
                        <a:rPr lang="en-US" sz="600" b="0" i="0" u="none" strike="noStrike" dirty="0">
                          <a:solidFill>
                            <a:srgbClr val="000000"/>
                          </a:solidFill>
                          <a:effectLst/>
                          <a:latin typeface="Calibri" panose="020F0502020204030204" pitchFamily="34" charset="0"/>
                        </a:rPr>
                        <a:t>Gloucester </a:t>
                      </a:r>
                      <a:r>
                        <a:rPr lang="en-US" sz="600" b="0" i="0" u="none" strike="noStrike" dirty="0" err="1">
                          <a:solidFill>
                            <a:srgbClr val="000000"/>
                          </a:solidFill>
                          <a:effectLst/>
                          <a:latin typeface="Calibri" panose="020F0502020204030204" pitchFamily="34" charset="0"/>
                        </a:rPr>
                        <a:t>Providers_P</a:t>
                      </a:r>
                      <a:r>
                        <a:rPr lang="en-US" sz="600" b="0" i="0" u="none" strike="noStrike" dirty="0">
                          <a:solidFill>
                            <a:srgbClr val="000000"/>
                          </a:solidFill>
                          <a:effectLst/>
                          <a:latin typeface="Calibri" panose="020F0502020204030204" pitchFamily="34" charset="0"/>
                        </a:rPr>
                        <a:t> 300 x 600_10.6.png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4740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506682509"/>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Providers_P 320 x 250_10.6.png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234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907457540"/>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Providers_P 320 x 50_10.6.png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54140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58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176999195"/>
                  </a:ext>
                </a:extLst>
              </a:tr>
              <a:tr h="93889">
                <a:tc>
                  <a:txBody>
                    <a:bodyPr/>
                    <a:lstStyle/>
                    <a:p>
                      <a:pPr algn="l" fontAlgn="b"/>
                      <a:r>
                        <a:rPr lang="en-US" sz="600" b="0" i="0" u="none" strike="noStrike">
                          <a:solidFill>
                            <a:srgbClr val="000000"/>
                          </a:solidFill>
                          <a:effectLst/>
                          <a:latin typeface="Calibri" panose="020F0502020204030204" pitchFamily="34" charset="0"/>
                        </a:rPr>
                        <a:t>Gloucester Providers_P 728 x 90_10.6.png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29297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35</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446299275"/>
                  </a:ext>
                </a:extLst>
              </a:tr>
              <a:tr h="93889">
                <a:tc>
                  <a:txBody>
                    <a:bodyPr/>
                    <a:lstStyle/>
                    <a:p>
                      <a:pPr algn="l" fontAlgn="b"/>
                      <a:r>
                        <a:rPr lang="en-US" sz="600" b="0" i="0" u="none" strike="noStrike">
                          <a:solidFill>
                            <a:srgbClr val="000000"/>
                          </a:solidFill>
                          <a:effectLst/>
                          <a:latin typeface="Calibri" panose="020F0502020204030204" pitchFamily="34" charset="0"/>
                        </a:rPr>
                        <a:t>Gloucester Search RT_PWLE 160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1990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847305195"/>
                  </a:ext>
                </a:extLst>
              </a:tr>
              <a:tr h="93889">
                <a:tc>
                  <a:txBody>
                    <a:bodyPr/>
                    <a:lstStyle/>
                    <a:p>
                      <a:pPr algn="l" fontAlgn="b"/>
                      <a:r>
                        <a:rPr lang="en-US" sz="600" b="0" i="0" u="none" strike="noStrike">
                          <a:solidFill>
                            <a:srgbClr val="000000"/>
                          </a:solidFill>
                          <a:effectLst/>
                          <a:latin typeface="Calibri" panose="020F0502020204030204" pitchFamily="34" charset="0"/>
                        </a:rPr>
                        <a:t>Gloucester Search RT_PWLE 300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1768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677609261"/>
                  </a:ext>
                </a:extLst>
              </a:tr>
              <a:tr h="93889">
                <a:tc>
                  <a:txBody>
                    <a:bodyPr/>
                    <a:lstStyle/>
                    <a:p>
                      <a:pPr algn="l" fontAlgn="b"/>
                      <a:r>
                        <a:rPr lang="en-US" sz="600" b="0" i="0" u="none" strike="noStrike">
                          <a:solidFill>
                            <a:srgbClr val="000000"/>
                          </a:solidFill>
                          <a:effectLst/>
                          <a:latin typeface="Calibri" panose="020F0502020204030204" pitchFamily="34" charset="0"/>
                        </a:rPr>
                        <a:t>Gloucester Search RT_PWLE 320 x 250_8.24.png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700282227"/>
                  </a:ext>
                </a:extLst>
              </a:tr>
              <a:tr h="93889">
                <a:tc>
                  <a:txBody>
                    <a:bodyPr/>
                    <a:lstStyle/>
                    <a:p>
                      <a:pPr algn="l" fontAlgn="b"/>
                      <a:r>
                        <a:rPr lang="en-US" sz="600" b="0" i="0" u="none" strike="noStrike">
                          <a:solidFill>
                            <a:srgbClr val="000000"/>
                          </a:solidFill>
                          <a:effectLst/>
                          <a:latin typeface="Calibri" panose="020F0502020204030204" pitchFamily="34" charset="0"/>
                        </a:rPr>
                        <a:t>Gloucester Search RT_PWLE 320 x 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15544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083898730"/>
                  </a:ext>
                </a:extLst>
              </a:tr>
              <a:tr h="93889">
                <a:tc>
                  <a:txBody>
                    <a:bodyPr/>
                    <a:lstStyle/>
                    <a:p>
                      <a:pPr algn="l" fontAlgn="b"/>
                      <a:r>
                        <a:rPr lang="en-US" sz="600" b="0" i="0" u="none" strike="noStrike">
                          <a:solidFill>
                            <a:srgbClr val="000000"/>
                          </a:solidFill>
                          <a:effectLst/>
                          <a:latin typeface="Calibri" panose="020F0502020204030204" pitchFamily="34" charset="0"/>
                        </a:rPr>
                        <a:t>Gloucester Search RT_PWLE 728 x 90_8.24.png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6366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0.20%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12748366"/>
                  </a:ext>
                </a:extLst>
              </a:tr>
              <a:tr h="93889">
                <a:tc>
                  <a:txBody>
                    <a:bodyPr/>
                    <a:lstStyle/>
                    <a:p>
                      <a:pPr algn="l" fontAlgn="b"/>
                      <a:r>
                        <a:rPr lang="en-US" sz="600" b="0" i="0" u="none" strike="noStrike">
                          <a:solidFill>
                            <a:srgbClr val="000000"/>
                          </a:solidFill>
                          <a:effectLst/>
                          <a:latin typeface="Calibri" panose="020F0502020204030204" pitchFamily="34" charset="0"/>
                        </a:rPr>
                        <a:t>Gloucester_PWLE 160 x 600_10.6.png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2631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558022114"/>
                  </a:ext>
                </a:extLst>
              </a:tr>
              <a:tr h="93889">
                <a:tc>
                  <a:txBody>
                    <a:bodyPr/>
                    <a:lstStyle/>
                    <a:p>
                      <a:pPr algn="l" fontAlgn="b"/>
                      <a:r>
                        <a:rPr lang="en-US" sz="600" b="0" i="0" u="none" strike="noStrike">
                          <a:solidFill>
                            <a:srgbClr val="000000"/>
                          </a:solidFill>
                          <a:effectLst/>
                          <a:latin typeface="Calibri" panose="020F0502020204030204" pitchFamily="34" charset="0"/>
                        </a:rPr>
                        <a:t>Gloucester_PWLE 300 x 600_10.6.png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2293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437856605"/>
                  </a:ext>
                </a:extLst>
              </a:tr>
              <a:tr h="93889">
                <a:tc>
                  <a:txBody>
                    <a:bodyPr/>
                    <a:lstStyle/>
                    <a:p>
                      <a:pPr algn="l" fontAlgn="b"/>
                      <a:r>
                        <a:rPr lang="en-US" sz="600" b="0" i="0" u="none" strike="noStrike">
                          <a:solidFill>
                            <a:srgbClr val="000000"/>
                          </a:solidFill>
                          <a:effectLst/>
                          <a:latin typeface="Calibri" panose="020F0502020204030204" pitchFamily="34" charset="0"/>
                        </a:rPr>
                        <a:t>Gloucester_PWLE 320 x 250_10.6.png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62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323974946"/>
                  </a:ext>
                </a:extLst>
              </a:tr>
              <a:tr h="93889">
                <a:tc>
                  <a:txBody>
                    <a:bodyPr/>
                    <a:lstStyle/>
                    <a:p>
                      <a:pPr algn="l" fontAlgn="b"/>
                      <a:r>
                        <a:rPr lang="en-US" sz="600" b="0" i="0" u="none" strike="noStrike">
                          <a:solidFill>
                            <a:srgbClr val="000000"/>
                          </a:solidFill>
                          <a:effectLst/>
                          <a:latin typeface="Calibri" panose="020F0502020204030204" pitchFamily="34" charset="0"/>
                        </a:rPr>
                        <a:t>Gloucester_PWLE 320 x 50_10.6.png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23954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41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1764410541"/>
                  </a:ext>
                </a:extLst>
              </a:tr>
              <a:tr h="93889">
                <a:tc>
                  <a:txBody>
                    <a:bodyPr/>
                    <a:lstStyle/>
                    <a:p>
                      <a:pPr algn="l" fontAlgn="b"/>
                      <a:r>
                        <a:rPr lang="en-US" sz="600" b="0" i="0" u="none" strike="noStrike">
                          <a:solidFill>
                            <a:srgbClr val="000000"/>
                          </a:solidFill>
                          <a:effectLst/>
                          <a:latin typeface="Calibri" panose="020F0502020204030204" pitchFamily="34" charset="0"/>
                        </a:rPr>
                        <a:t>Gloucester_PWLE 728 x 90_10.6.png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10212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18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tc>
                  <a:txBody>
                    <a:bodyPr/>
                    <a:lstStyle/>
                    <a:p>
                      <a:pPr algn="ctr" fontAlgn="b"/>
                      <a:r>
                        <a:rPr lang="en-US" sz="600" b="0" i="0" u="none" strike="noStrike">
                          <a:solidFill>
                            <a:srgbClr val="000000"/>
                          </a:solidFill>
                          <a:effectLst/>
                          <a:latin typeface="Calibri" panose="020F0502020204030204" pitchFamily="34" charset="0"/>
                        </a:rPr>
                        <a:t>0.18%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2EFDA"/>
                    </a:solidFill>
                  </a:tcPr>
                </a:tc>
                <a:extLst>
                  <a:ext uri="{0D108BD9-81ED-4DB2-BD59-A6C34878D82A}">
                    <a16:rowId xmlns:a16="http://schemas.microsoft.com/office/drawing/2014/main" val="2765864797"/>
                  </a:ext>
                </a:extLst>
              </a:tr>
              <a:tr h="93889">
                <a:tc>
                  <a:txBody>
                    <a:bodyPr/>
                    <a:lstStyle/>
                    <a:p>
                      <a:pPr algn="l" fontAlgn="b"/>
                      <a:r>
                        <a:rPr lang="en-US" sz="600" b="0" i="0" u="none" strike="noStrike">
                          <a:solidFill>
                            <a:srgbClr val="000000"/>
                          </a:solidFill>
                          <a:effectLst/>
                          <a:latin typeface="Calibri" panose="020F0502020204030204" pitchFamily="34" charset="0"/>
                        </a:rPr>
                        <a:t>Holyoke Community Leaders_KOL 160 x 600_8.24_Display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9122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229148802"/>
                  </a:ext>
                </a:extLst>
              </a:tr>
              <a:tr h="93889">
                <a:tc>
                  <a:txBody>
                    <a:bodyPr/>
                    <a:lstStyle/>
                    <a:p>
                      <a:pPr algn="l" fontAlgn="b"/>
                      <a:r>
                        <a:rPr lang="en-US" sz="600" b="0" i="0" u="none" strike="noStrike">
                          <a:solidFill>
                            <a:srgbClr val="000000"/>
                          </a:solidFill>
                          <a:effectLst/>
                          <a:latin typeface="Calibri" panose="020F0502020204030204" pitchFamily="34" charset="0"/>
                        </a:rPr>
                        <a:t>Holyoke Community Leaders_KOL 300 x 600_8.24_Display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7022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775305591"/>
                  </a:ext>
                </a:extLst>
              </a:tr>
              <a:tr h="93889">
                <a:tc>
                  <a:txBody>
                    <a:bodyPr/>
                    <a:lstStyle/>
                    <a:p>
                      <a:pPr algn="l" fontAlgn="b"/>
                      <a:r>
                        <a:rPr lang="en-US" sz="600" b="0" i="0" u="none" strike="noStrike">
                          <a:solidFill>
                            <a:srgbClr val="000000"/>
                          </a:solidFill>
                          <a:effectLst/>
                          <a:latin typeface="Calibri" panose="020F0502020204030204" pitchFamily="34" charset="0"/>
                        </a:rPr>
                        <a:t>Holyoke Community Leaders_KOL 320 x 250_8.24_Display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183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757394954"/>
                  </a:ext>
                </a:extLst>
              </a:tr>
              <a:tr h="93889">
                <a:tc>
                  <a:txBody>
                    <a:bodyPr/>
                    <a:lstStyle/>
                    <a:p>
                      <a:pPr algn="l" fontAlgn="b"/>
                      <a:r>
                        <a:rPr lang="en-US" sz="600" b="0" i="0" u="none" strike="noStrike">
                          <a:solidFill>
                            <a:srgbClr val="000000"/>
                          </a:solidFill>
                          <a:effectLst/>
                          <a:latin typeface="Calibri" panose="020F0502020204030204" pitchFamily="34" charset="0"/>
                        </a:rPr>
                        <a:t>Holyoke Community Leaders_KOL 320 x 50_8.24_Display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69419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67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0.10%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683000147"/>
                  </a:ext>
                </a:extLst>
              </a:tr>
              <a:tr h="93889">
                <a:tc>
                  <a:txBody>
                    <a:bodyPr/>
                    <a:lstStyle/>
                    <a:p>
                      <a:pPr algn="l" fontAlgn="b"/>
                      <a:r>
                        <a:rPr lang="en-US" sz="600" b="0" i="0" u="none" strike="noStrike">
                          <a:solidFill>
                            <a:srgbClr val="000000"/>
                          </a:solidFill>
                          <a:effectLst/>
                          <a:latin typeface="Calibri" panose="020F0502020204030204" pitchFamily="34" charset="0"/>
                        </a:rPr>
                        <a:t>Holyoke Community Leaders_KOL 728 x 90_8.24_Display</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37629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52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0.14%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513578857"/>
                  </a:ext>
                </a:extLst>
              </a:tr>
              <a:tr h="93889">
                <a:tc>
                  <a:txBody>
                    <a:bodyPr/>
                    <a:lstStyle/>
                    <a:p>
                      <a:pPr algn="l" fontAlgn="b"/>
                      <a:r>
                        <a:rPr lang="en-US" sz="600" b="0" i="0" u="none" strike="noStrike">
                          <a:solidFill>
                            <a:srgbClr val="000000"/>
                          </a:solidFill>
                          <a:effectLst/>
                          <a:latin typeface="Calibri" panose="020F0502020204030204" pitchFamily="34" charset="0"/>
                        </a:rPr>
                        <a:t>Holyoke Display_PWLE 160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2267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0.18%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335092848"/>
                  </a:ext>
                </a:extLst>
              </a:tr>
              <a:tr h="93889">
                <a:tc>
                  <a:txBody>
                    <a:bodyPr/>
                    <a:lstStyle/>
                    <a:p>
                      <a:pPr algn="l" fontAlgn="b"/>
                      <a:r>
                        <a:rPr lang="en-US" sz="600" b="0" i="0" u="none" strike="noStrike">
                          <a:solidFill>
                            <a:srgbClr val="000000"/>
                          </a:solidFill>
                          <a:effectLst/>
                          <a:latin typeface="Calibri" panose="020F0502020204030204" pitchFamily="34" charset="0"/>
                        </a:rPr>
                        <a:t>Holyoke Display_PWLE 300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2061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0.19%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250811700"/>
                  </a:ext>
                </a:extLst>
              </a:tr>
              <a:tr h="93889">
                <a:tc>
                  <a:txBody>
                    <a:bodyPr/>
                    <a:lstStyle/>
                    <a:p>
                      <a:pPr algn="l" fontAlgn="b"/>
                      <a:r>
                        <a:rPr lang="en-US" sz="600" b="0" i="0" u="none" strike="noStrike">
                          <a:solidFill>
                            <a:srgbClr val="000000"/>
                          </a:solidFill>
                          <a:effectLst/>
                          <a:latin typeface="Calibri" panose="020F0502020204030204" pitchFamily="34" charset="0"/>
                        </a:rPr>
                        <a:t>Holyoke Display_PWLE 320 x 250_8.24.png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41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394491682"/>
                  </a:ext>
                </a:extLst>
              </a:tr>
              <a:tr h="93889">
                <a:tc>
                  <a:txBody>
                    <a:bodyPr/>
                    <a:lstStyle/>
                    <a:p>
                      <a:pPr algn="l" fontAlgn="b"/>
                      <a:r>
                        <a:rPr lang="en-US" sz="600" b="0" i="0" u="none" strike="noStrike">
                          <a:solidFill>
                            <a:srgbClr val="000000"/>
                          </a:solidFill>
                          <a:effectLst/>
                          <a:latin typeface="Calibri" panose="020F0502020204030204" pitchFamily="34" charset="0"/>
                        </a:rPr>
                        <a:t>Holyoke Display_PWLE 320 x 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26747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33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0.12%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067796684"/>
                  </a:ext>
                </a:extLst>
              </a:tr>
              <a:tr h="93889">
                <a:tc>
                  <a:txBody>
                    <a:bodyPr/>
                    <a:lstStyle/>
                    <a:p>
                      <a:pPr algn="l" fontAlgn="b"/>
                      <a:r>
                        <a:rPr lang="en-US" sz="600" b="0" i="0" u="none" strike="noStrike">
                          <a:solidFill>
                            <a:srgbClr val="000000"/>
                          </a:solidFill>
                          <a:effectLst/>
                          <a:latin typeface="Calibri" panose="020F0502020204030204" pitchFamily="34" charset="0"/>
                        </a:rPr>
                        <a:t>Holyoke Display_PWLE 728 x 90_8.24.png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10234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0.10%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872111824"/>
                  </a:ext>
                </a:extLst>
              </a:tr>
              <a:tr h="93889">
                <a:tc>
                  <a:txBody>
                    <a:bodyPr/>
                    <a:lstStyle/>
                    <a:p>
                      <a:pPr algn="l" fontAlgn="b"/>
                      <a:r>
                        <a:rPr lang="en-US" sz="600" b="0" i="0" u="none" strike="noStrike">
                          <a:solidFill>
                            <a:srgbClr val="000000"/>
                          </a:solidFill>
                          <a:effectLst/>
                          <a:latin typeface="Calibri" panose="020F0502020204030204" pitchFamily="34" charset="0"/>
                        </a:rPr>
                        <a:t>Holyoke Providers Display_P 160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12468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449202910"/>
                  </a:ext>
                </a:extLst>
              </a:tr>
              <a:tr h="93889">
                <a:tc>
                  <a:txBody>
                    <a:bodyPr/>
                    <a:lstStyle/>
                    <a:p>
                      <a:pPr algn="l" fontAlgn="b"/>
                      <a:r>
                        <a:rPr lang="en-US" sz="600" b="0" i="0" u="none" strike="noStrike">
                          <a:solidFill>
                            <a:srgbClr val="000000"/>
                          </a:solidFill>
                          <a:effectLst/>
                          <a:latin typeface="Calibri" panose="020F0502020204030204" pitchFamily="34" charset="0"/>
                        </a:rPr>
                        <a:t>Holyoke Providers Display_P 300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9735</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59597977"/>
                  </a:ext>
                </a:extLst>
              </a:tr>
              <a:tr h="93889">
                <a:tc>
                  <a:txBody>
                    <a:bodyPr/>
                    <a:lstStyle/>
                    <a:p>
                      <a:pPr algn="l" fontAlgn="b"/>
                      <a:r>
                        <a:rPr lang="en-US" sz="600" b="0" i="0" u="none" strike="noStrike">
                          <a:solidFill>
                            <a:srgbClr val="000000"/>
                          </a:solidFill>
                          <a:effectLst/>
                          <a:latin typeface="Calibri" panose="020F0502020204030204" pitchFamily="34" charset="0"/>
                        </a:rPr>
                        <a:t>Holyoke Providers Display_P 320 x 250_8.24.png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200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0.00%</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98493819"/>
                  </a:ext>
                </a:extLst>
              </a:tr>
              <a:tr h="93889">
                <a:tc>
                  <a:txBody>
                    <a:bodyPr/>
                    <a:lstStyle/>
                    <a:p>
                      <a:pPr algn="l" fontAlgn="b"/>
                      <a:r>
                        <a:rPr lang="en-US" sz="600" b="0" i="0" u="none" strike="noStrike">
                          <a:solidFill>
                            <a:srgbClr val="000000"/>
                          </a:solidFill>
                          <a:effectLst/>
                          <a:latin typeface="Calibri" panose="020F0502020204030204" pitchFamily="34" charset="0"/>
                        </a:rPr>
                        <a:t>Holyoke Providers Display_P 320 x 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94466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101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0.11%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29526471"/>
                  </a:ext>
                </a:extLst>
              </a:tr>
              <a:tr h="93889">
                <a:tc>
                  <a:txBody>
                    <a:bodyPr/>
                    <a:lstStyle/>
                    <a:p>
                      <a:pPr algn="l" fontAlgn="b"/>
                      <a:r>
                        <a:rPr lang="en-US" sz="600" b="0" i="0" u="none" strike="noStrike">
                          <a:solidFill>
                            <a:srgbClr val="000000"/>
                          </a:solidFill>
                          <a:effectLst/>
                          <a:latin typeface="Calibri" panose="020F0502020204030204" pitchFamily="34" charset="0"/>
                        </a:rPr>
                        <a:t>Holyoke Providers Display_P 728 x 90_8.24.png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55698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47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167490412"/>
                  </a:ext>
                </a:extLst>
              </a:tr>
              <a:tr h="93889">
                <a:tc>
                  <a:txBody>
                    <a:bodyPr/>
                    <a:lstStyle/>
                    <a:p>
                      <a:pPr algn="l" fontAlgn="b"/>
                      <a:r>
                        <a:rPr lang="en-US" sz="600" b="0" i="0" u="none" strike="noStrike">
                          <a:solidFill>
                            <a:srgbClr val="000000"/>
                          </a:solidFill>
                          <a:effectLst/>
                          <a:latin typeface="Calibri" panose="020F0502020204030204" pitchFamily="34" charset="0"/>
                        </a:rPr>
                        <a:t>Holyoke Search RT_PWLE 160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2362</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0.04%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127798575"/>
                  </a:ext>
                </a:extLst>
              </a:tr>
              <a:tr h="93889">
                <a:tc>
                  <a:txBody>
                    <a:bodyPr/>
                    <a:lstStyle/>
                    <a:p>
                      <a:pPr algn="l" fontAlgn="b"/>
                      <a:r>
                        <a:rPr lang="en-US" sz="600" b="0" i="0" u="none" strike="noStrike">
                          <a:solidFill>
                            <a:srgbClr val="000000"/>
                          </a:solidFill>
                          <a:effectLst/>
                          <a:latin typeface="Calibri" panose="020F0502020204030204" pitchFamily="34" charset="0"/>
                        </a:rPr>
                        <a:t>Holyoke Search RT_PWLE 300 x 600_8.24.png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1963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6</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0.31%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651029703"/>
                  </a:ext>
                </a:extLst>
              </a:tr>
              <a:tr h="93889">
                <a:tc>
                  <a:txBody>
                    <a:bodyPr/>
                    <a:lstStyle/>
                    <a:p>
                      <a:pPr algn="l" fontAlgn="b"/>
                      <a:r>
                        <a:rPr lang="en-US" sz="600" b="0" i="0" u="none" strike="noStrike">
                          <a:solidFill>
                            <a:srgbClr val="000000"/>
                          </a:solidFill>
                          <a:effectLst/>
                          <a:latin typeface="Calibri" panose="020F0502020204030204" pitchFamily="34" charset="0"/>
                        </a:rPr>
                        <a:t>Holyoke Search RT_PWLE 320 x 250_8.24.png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47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2.13%</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148631699"/>
                  </a:ext>
                </a:extLst>
              </a:tr>
              <a:tr h="93889">
                <a:tc>
                  <a:txBody>
                    <a:bodyPr/>
                    <a:lstStyle/>
                    <a:p>
                      <a:pPr algn="l" fontAlgn="b"/>
                      <a:r>
                        <a:rPr lang="en-US" sz="600" b="0" i="0" u="none" strike="noStrike">
                          <a:solidFill>
                            <a:srgbClr val="000000"/>
                          </a:solidFill>
                          <a:effectLst/>
                          <a:latin typeface="Calibri" panose="020F0502020204030204" pitchFamily="34" charset="0"/>
                        </a:rPr>
                        <a:t>Holyoke Search RT_PWLE 320 x 50_8.24.png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26377</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38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0.14%</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3969796926"/>
                  </a:ext>
                </a:extLst>
              </a:tr>
              <a:tr h="93889">
                <a:tc>
                  <a:txBody>
                    <a:bodyPr/>
                    <a:lstStyle/>
                    <a:p>
                      <a:pPr algn="l" fontAlgn="b"/>
                      <a:r>
                        <a:rPr lang="en-US" sz="600" b="0" i="0" u="none" strike="noStrike">
                          <a:solidFill>
                            <a:srgbClr val="000000"/>
                          </a:solidFill>
                          <a:effectLst/>
                          <a:latin typeface="Calibri" panose="020F0502020204030204" pitchFamily="34" charset="0"/>
                        </a:rPr>
                        <a:t>Holyoke Search RT_PWLE 728 x 90_8.24.png</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10218</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a:solidFill>
                            <a:srgbClr val="000000"/>
                          </a:solidFill>
                          <a:effectLst/>
                          <a:latin typeface="Calibri" panose="020F0502020204030204" pitchFamily="34" charset="0"/>
                        </a:rPr>
                        <a:t>19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r>
                        <a:rPr lang="en-US" sz="600" b="0" i="0" u="none" strike="noStrike" dirty="0">
                          <a:solidFill>
                            <a:srgbClr val="000000"/>
                          </a:solidFill>
                          <a:effectLst/>
                          <a:latin typeface="Calibri" panose="020F0502020204030204" pitchFamily="34" charset="0"/>
                        </a:rPr>
                        <a:t>0.19%</a:t>
                      </a:r>
                    </a:p>
                  </a:txBody>
                  <a:tcPr marL="3885" marR="3885" marT="388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167506842"/>
                  </a:ext>
                </a:extLst>
              </a:tr>
            </a:tbl>
          </a:graphicData>
        </a:graphic>
      </p:graphicFrame>
    </p:spTree>
    <p:extLst>
      <p:ext uri="{BB962C8B-B14F-4D97-AF65-F5344CB8AC3E}">
        <p14:creationId xmlns:p14="http://schemas.microsoft.com/office/powerpoint/2010/main" val="2547094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3399</TotalTime>
  <Words>5766</Words>
  <Application>Microsoft Office PowerPoint</Application>
  <PresentationFormat>On-screen Show (4:3)</PresentationFormat>
  <Paragraphs>2768</Paragraphs>
  <Slides>26</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Century Gothic</vt:lpstr>
      <vt:lpstr>Couture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Export</dc:title>
  <dc:subject>PPT Export</dc:subject>
  <dc:creator>Moat</dc:creator>
  <cp:keywords>moat export data ads</cp:keywords>
  <dc:description>PPT export of data</dc:description>
  <cp:lastModifiedBy>Mattson, Kristin</cp:lastModifiedBy>
  <cp:revision>147</cp:revision>
  <dcterms:created xsi:type="dcterms:W3CDTF">2018-06-25T15:59:33Z</dcterms:created>
  <dcterms:modified xsi:type="dcterms:W3CDTF">2020-12-09T19:37:23Z</dcterms:modified>
  <cp:category>ppt export</cp:category>
</cp:coreProperties>
</file>