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sldIdLst>
    <p:sldId id="264" r:id="rId5"/>
    <p:sldId id="262" r:id="rId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7" d="100"/>
          <a:sy n="107" d="100"/>
        </p:scale>
        <p:origin x="-84" y="-12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5" name="Subtitle 2"/>
          <p:cNvSpPr>
            <a:spLocks noGrp="1"/>
          </p:cNvSpPr>
          <p:nvPr>
            <p:ph type="subTitle" idx="1" hasCustomPrompt="1"/>
          </p:nvPr>
        </p:nvSpPr>
        <p:spPr>
          <a:xfrm>
            <a:off x="1371600" y="3886200"/>
            <a:ext cx="6400800" cy="457200"/>
          </a:xfrm>
          <a:prstGeom prst="rect">
            <a:avLst/>
          </a:prstGeom>
        </p:spPr>
        <p:txBody>
          <a:bodyPr/>
          <a:lstStyle>
            <a:lvl1pPr marL="0" indent="0" algn="ctr">
              <a:buNone/>
              <a:defRPr sz="2000" b="1" baseline="0">
                <a:solidFill>
                  <a:schemeClr val="bg2"/>
                </a:solidFill>
                <a:effectLs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Presenters Name – Myriad Pro, Bold, 20pt</a:t>
            </a:r>
          </a:p>
        </p:txBody>
      </p:sp>
      <p:sp>
        <p:nvSpPr>
          <p:cNvPr id="9" name="Text Placeholder 8"/>
          <p:cNvSpPr>
            <a:spLocks noGrp="1"/>
          </p:cNvSpPr>
          <p:nvPr>
            <p:ph type="body" sz="quarter" idx="10" hasCustomPrompt="1"/>
          </p:nvPr>
        </p:nvSpPr>
        <p:spPr>
          <a:xfrm>
            <a:off x="1371600" y="4267200"/>
            <a:ext cx="6400800" cy="1295400"/>
          </a:xfrm>
          <a:prstGeom prst="rect">
            <a:avLst/>
          </a:prstGeom>
        </p:spPr>
        <p:txBody>
          <a:bodyPr/>
          <a:lstStyle>
            <a:lvl1pPr algn="ctr">
              <a:lnSpc>
                <a:spcPts val="2000"/>
              </a:lnSpc>
              <a:buNone/>
              <a:defRPr sz="1800" baseline="0">
                <a:solidFill>
                  <a:schemeClr val="tx2"/>
                </a:solidFill>
              </a:defRPr>
            </a:lvl1pPr>
            <a:lvl2pPr algn="ctr">
              <a:defRPr>
                <a:solidFill>
                  <a:schemeClr val="tx2"/>
                </a:solidFill>
              </a:defRPr>
            </a:lvl2pPr>
            <a:lvl3pPr algn="ctr">
              <a:defRPr>
                <a:solidFill>
                  <a:schemeClr val="tx2"/>
                </a:solidFill>
              </a:defRPr>
            </a:lvl3pPr>
            <a:lvl4pPr algn="ctr">
              <a:defRPr>
                <a:solidFill>
                  <a:schemeClr val="tx2"/>
                </a:solidFill>
              </a:defRPr>
            </a:lvl4pPr>
            <a:lvl5pPr algn="ctr">
              <a:defRPr>
                <a:solidFill>
                  <a:schemeClr val="tx2"/>
                </a:solidFill>
              </a:defRPr>
            </a:lvl5pPr>
          </a:lstStyle>
          <a:p>
            <a:pPr lvl="0"/>
            <a:r>
              <a:rPr lang="en-US" sz="1800" dirty="0" smtClean="0"/>
              <a:t>Title of Presenter –Myriad Pro, 18pt</a:t>
            </a:r>
          </a:p>
          <a:p>
            <a:pPr lvl="0"/>
            <a:endParaRPr lang="en-US" sz="1800" dirty="0" smtClean="0"/>
          </a:p>
          <a:p>
            <a:pPr lvl="0"/>
            <a:r>
              <a:rPr lang="en-US" sz="1800" dirty="0" smtClean="0"/>
              <a:t>Title of Event</a:t>
            </a:r>
          </a:p>
          <a:p>
            <a:pPr lvl="0"/>
            <a:r>
              <a:rPr lang="en-US" sz="1800" dirty="0" smtClean="0"/>
              <a:t>Date of Event</a:t>
            </a:r>
            <a:endParaRPr lang="en-US" dirty="0"/>
          </a:p>
        </p:txBody>
      </p:sp>
      <p:sp>
        <p:nvSpPr>
          <p:cNvPr id="11" name="Title 1"/>
          <p:cNvSpPr>
            <a:spLocks noGrp="1"/>
          </p:cNvSpPr>
          <p:nvPr>
            <p:ph type="title" hasCustomPrompt="1"/>
          </p:nvPr>
        </p:nvSpPr>
        <p:spPr>
          <a:xfrm>
            <a:off x="457200" y="1981200"/>
            <a:ext cx="8229600" cy="1676400"/>
          </a:xfrm>
          <a:prstGeom prst="rect">
            <a:avLst/>
          </a:prstGeom>
        </p:spPr>
        <p:txBody>
          <a:bodyPr/>
          <a:lstStyle>
            <a:lvl1pPr>
              <a:lnSpc>
                <a:spcPts val="3000"/>
              </a:lnSpc>
              <a:defRPr sz="2800" b="1" baseline="0">
                <a:solidFill>
                  <a:schemeClr val="tx1"/>
                </a:solidFill>
                <a:effectLst/>
              </a:defRPr>
            </a:lvl1pPr>
          </a:lstStyle>
          <a:p>
            <a:r>
              <a:rPr lang="en-US" dirty="0" smtClean="0"/>
              <a:t>Title of Presentation – Myriad Pro</a:t>
            </a:r>
            <a:br>
              <a:rPr lang="en-US" dirty="0" smtClean="0"/>
            </a:br>
            <a:r>
              <a:rPr lang="en-US" dirty="0" smtClean="0"/>
              <a:t> Bold, Shadow 28pt</a:t>
            </a:r>
            <a:endParaRPr lang="en-US" dirty="0"/>
          </a:p>
        </p:txBody>
      </p:sp>
      <p:sp>
        <p:nvSpPr>
          <p:cNvPr id="6" name="Text Placeholder 5"/>
          <p:cNvSpPr>
            <a:spLocks noGrp="1"/>
          </p:cNvSpPr>
          <p:nvPr userDrawn="1">
            <p:ph type="body" sz="quarter" idx="11" hasCustomPrompt="1"/>
          </p:nvPr>
        </p:nvSpPr>
        <p:spPr>
          <a:xfrm>
            <a:off x="2286000" y="6272784"/>
            <a:ext cx="5105400" cy="182880"/>
          </a:xfrm>
          <a:prstGeom prst="rect">
            <a:avLst/>
          </a:prstGeom>
        </p:spPr>
        <p:txBody>
          <a:bodyPr/>
          <a:lstStyle>
            <a:lvl1pPr>
              <a:buNone/>
              <a:defRPr sz="1000" baseline="0">
                <a:solidFill>
                  <a:schemeClr val="bg2"/>
                </a:solidFill>
              </a:defRPr>
            </a:lvl1pPr>
          </a:lstStyle>
          <a:p>
            <a:r>
              <a:rPr lang="en-US" dirty="0" smtClean="0"/>
              <a:t>Place Descriptor Here</a:t>
            </a:r>
            <a:endParaRPr lang="en-US" dirty="0"/>
          </a:p>
        </p:txBody>
      </p:sp>
      <p:sp>
        <p:nvSpPr>
          <p:cNvPr id="7" name="Text Placeholder 6"/>
          <p:cNvSpPr>
            <a:spLocks noGrp="1"/>
          </p:cNvSpPr>
          <p:nvPr userDrawn="1">
            <p:ph type="body" sz="quarter" idx="12" hasCustomPrompt="1"/>
          </p:nvPr>
        </p:nvSpPr>
        <p:spPr>
          <a:xfrm>
            <a:off x="2286000" y="6464808"/>
            <a:ext cx="5105400" cy="228600"/>
          </a:xfrm>
          <a:prstGeom prst="rect">
            <a:avLst/>
          </a:prstGeom>
        </p:spPr>
        <p:txBody>
          <a:bodyPr/>
          <a:lstStyle>
            <a:lvl1pPr>
              <a:buNone/>
              <a:defRPr sz="1000" baseline="0">
                <a:solidFill>
                  <a:schemeClr val="bg2"/>
                </a:solidFill>
              </a:defRPr>
            </a:lvl1pPr>
          </a:lstStyle>
          <a:p>
            <a:r>
              <a:rPr lang="en-US" dirty="0" smtClean="0"/>
              <a:t>Place Descriptor Here</a:t>
            </a:r>
            <a:endParaRPr lang="en-US" dirty="0"/>
          </a:p>
        </p:txBody>
      </p:sp>
    </p:spTree>
    <p:extLst>
      <p:ext uri="{BB962C8B-B14F-4D97-AF65-F5344CB8AC3E}">
        <p14:creationId xmlns:p14="http://schemas.microsoft.com/office/powerpoint/2010/main" val="838275490"/>
      </p:ext>
    </p:extLst>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685800" y="6248400"/>
            <a:ext cx="1905000" cy="457200"/>
          </a:xfrm>
          <a:prstGeom prst="rect">
            <a:avLst/>
          </a:prstGeom>
          <a:ln/>
        </p:spPr>
        <p:txBody>
          <a:bodyPr/>
          <a:lstStyle>
            <a:lvl1pPr>
              <a:defRPr/>
            </a:lvl1pPr>
          </a:lstStyle>
          <a:p>
            <a:pPr>
              <a:defRPr/>
            </a:pPr>
            <a:fld id="{AF93BB1F-597E-47C0-9C63-45B5E10A9D61}" type="datetime1">
              <a:rPr lang="en-US">
                <a:solidFill>
                  <a:srgbClr val="FFC000"/>
                </a:solidFill>
              </a:rPr>
              <a:pPr>
                <a:defRPr/>
              </a:pPr>
              <a:t>3/27/2013</a:t>
            </a:fld>
            <a:endParaRPr lang="en-US">
              <a:solidFill>
                <a:srgbClr val="FFC000"/>
              </a:solidFill>
            </a:endParaRPr>
          </a:p>
        </p:txBody>
      </p:sp>
      <p:sp>
        <p:nvSpPr>
          <p:cNvPr id="3" name="Rectangle 5"/>
          <p:cNvSpPr>
            <a:spLocks noGrp="1" noChangeArrowheads="1"/>
          </p:cNvSpPr>
          <p:nvPr>
            <p:ph type="ftr" sz="quarter" idx="11"/>
          </p:nvPr>
        </p:nvSpPr>
        <p:spPr>
          <a:xfrm>
            <a:off x="3124200" y="6248400"/>
            <a:ext cx="2895600" cy="457200"/>
          </a:xfrm>
          <a:prstGeom prst="rect">
            <a:avLst/>
          </a:prstGeom>
          <a:ln/>
        </p:spPr>
        <p:txBody>
          <a:bodyPr/>
          <a:lstStyle>
            <a:lvl1pPr>
              <a:defRPr/>
            </a:lvl1pPr>
          </a:lstStyle>
          <a:p>
            <a:pPr>
              <a:defRPr/>
            </a:pPr>
            <a:endParaRPr lang="en-US">
              <a:solidFill>
                <a:srgbClr val="FFC000"/>
              </a:solidFill>
            </a:endParaRPr>
          </a:p>
        </p:txBody>
      </p:sp>
      <p:sp>
        <p:nvSpPr>
          <p:cNvPr id="4" name="Rectangle 6"/>
          <p:cNvSpPr>
            <a:spLocks noGrp="1" noChangeArrowheads="1"/>
          </p:cNvSpPr>
          <p:nvPr>
            <p:ph type="sldNum" sz="quarter" idx="12"/>
          </p:nvPr>
        </p:nvSpPr>
        <p:spPr>
          <a:xfrm>
            <a:off x="6553200" y="6248400"/>
            <a:ext cx="1905000" cy="457200"/>
          </a:xfrm>
          <a:prstGeom prst="rect">
            <a:avLst/>
          </a:prstGeom>
          <a:ln/>
        </p:spPr>
        <p:txBody>
          <a:bodyPr/>
          <a:lstStyle>
            <a:lvl1pPr>
              <a:defRPr/>
            </a:lvl1pPr>
          </a:lstStyle>
          <a:p>
            <a:pPr>
              <a:defRPr/>
            </a:pPr>
            <a:fld id="{D2AF73AA-CC67-4891-AD63-F11DA3EE07C9}" type="slidenum">
              <a:rPr lang="en-US">
                <a:solidFill>
                  <a:srgbClr val="FFC000"/>
                </a:solidFill>
              </a:rPr>
              <a:pPr>
                <a:defRPr/>
              </a:pPr>
              <a:t>‹#›</a:t>
            </a:fld>
            <a:endParaRPr lang="en-US">
              <a:solidFill>
                <a:srgbClr val="FFC000"/>
              </a:solidFill>
            </a:endParaRPr>
          </a:p>
        </p:txBody>
      </p:sp>
    </p:spTree>
    <p:extLst>
      <p:ext uri="{BB962C8B-B14F-4D97-AF65-F5344CB8AC3E}">
        <p14:creationId xmlns:p14="http://schemas.microsoft.com/office/powerpoint/2010/main" val="37487450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685800" y="1981200"/>
            <a:ext cx="7772400" cy="4114800"/>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85800" y="6248400"/>
            <a:ext cx="1905000" cy="457200"/>
          </a:xfrm>
          <a:prstGeom prst="rect">
            <a:avLst/>
          </a:prstGeom>
          <a:ln/>
        </p:spPr>
        <p:txBody>
          <a:bodyPr/>
          <a:lstStyle>
            <a:lvl1pPr>
              <a:defRPr/>
            </a:lvl1pPr>
          </a:lstStyle>
          <a:p>
            <a:pPr>
              <a:defRPr/>
            </a:pPr>
            <a:fld id="{EB12A174-12DE-4614-91CF-BBF56B987920}" type="datetime1">
              <a:rPr lang="en-US">
                <a:solidFill>
                  <a:srgbClr val="FFC000"/>
                </a:solidFill>
              </a:rPr>
              <a:pPr>
                <a:defRPr/>
              </a:pPr>
              <a:t>3/27/2013</a:t>
            </a:fld>
            <a:endParaRPr lang="en-US">
              <a:solidFill>
                <a:srgbClr val="FFC000"/>
              </a:solidFill>
            </a:endParaRPr>
          </a:p>
        </p:txBody>
      </p:sp>
      <p:sp>
        <p:nvSpPr>
          <p:cNvPr id="5" name="Rectangle 5"/>
          <p:cNvSpPr>
            <a:spLocks noGrp="1" noChangeArrowheads="1"/>
          </p:cNvSpPr>
          <p:nvPr>
            <p:ph type="ftr" sz="quarter" idx="11"/>
          </p:nvPr>
        </p:nvSpPr>
        <p:spPr>
          <a:xfrm>
            <a:off x="3124200" y="6248400"/>
            <a:ext cx="2895600" cy="457200"/>
          </a:xfrm>
          <a:prstGeom prst="rect">
            <a:avLst/>
          </a:prstGeom>
          <a:ln/>
        </p:spPr>
        <p:txBody>
          <a:bodyPr/>
          <a:lstStyle>
            <a:lvl1pPr>
              <a:defRPr/>
            </a:lvl1pPr>
          </a:lstStyle>
          <a:p>
            <a:pPr>
              <a:defRPr/>
            </a:pPr>
            <a:endParaRPr lang="en-US">
              <a:solidFill>
                <a:srgbClr val="FFC000"/>
              </a:solidFill>
            </a:endParaRPr>
          </a:p>
        </p:txBody>
      </p:sp>
      <p:sp>
        <p:nvSpPr>
          <p:cNvPr id="6" name="Rectangle 6"/>
          <p:cNvSpPr>
            <a:spLocks noGrp="1" noChangeArrowheads="1"/>
          </p:cNvSpPr>
          <p:nvPr>
            <p:ph type="sldNum" sz="quarter" idx="12"/>
          </p:nvPr>
        </p:nvSpPr>
        <p:spPr>
          <a:xfrm>
            <a:off x="6553200" y="6248400"/>
            <a:ext cx="1905000" cy="457200"/>
          </a:xfrm>
          <a:prstGeom prst="rect">
            <a:avLst/>
          </a:prstGeom>
          <a:ln/>
        </p:spPr>
        <p:txBody>
          <a:bodyPr/>
          <a:lstStyle>
            <a:lvl1pPr>
              <a:defRPr/>
            </a:lvl1pPr>
          </a:lstStyle>
          <a:p>
            <a:pPr>
              <a:defRPr/>
            </a:pPr>
            <a:fld id="{5A29596E-DD12-4545-A433-C7994546E9CF}" type="slidenum">
              <a:rPr lang="en-US">
                <a:solidFill>
                  <a:srgbClr val="FFC000"/>
                </a:solidFill>
              </a:rPr>
              <a:pPr>
                <a:defRPr/>
              </a:pPr>
              <a:t>‹#›</a:t>
            </a:fld>
            <a:endParaRPr lang="en-US">
              <a:solidFill>
                <a:srgbClr val="FFC000"/>
              </a:solidFill>
            </a:endParaRPr>
          </a:p>
        </p:txBody>
      </p:sp>
    </p:spTree>
    <p:extLst>
      <p:ext uri="{BB962C8B-B14F-4D97-AF65-F5344CB8AC3E}">
        <p14:creationId xmlns:p14="http://schemas.microsoft.com/office/powerpoint/2010/main" val="272216486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7"/>
            <a:ext cx="7772400" cy="1470025"/>
          </a:xfrm>
          <a:prstGeom prst="rect">
            <a:avLst/>
          </a:prstGeom>
        </p:spPr>
        <p:txBody>
          <a:bodyPr/>
          <a:lstStyle>
            <a:lvl1pPr>
              <a:defRPr>
                <a:solidFill>
                  <a:schemeClr val="bg1"/>
                </a:solidFill>
                <a:latin typeface="Arial" pitchFamily="34" charset="0"/>
                <a:cs typeface="Arial" pitchFamily="34" charset="0"/>
              </a:defRPr>
            </a:lvl1pPr>
          </a:lstStyle>
          <a:p>
            <a:r>
              <a:rPr lang="en-US" smtClean="0"/>
              <a:t>Click to edit Master title style</a:t>
            </a:r>
            <a:endParaRPr lang="en-US" dirty="0"/>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bg1"/>
                </a:solidFill>
                <a:latin typeface="Arial" pitchFamily="34" charset="0"/>
                <a:cs typeface="Arial"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Tree>
    <p:extLst>
      <p:ext uri="{BB962C8B-B14F-4D97-AF65-F5344CB8AC3E}">
        <p14:creationId xmlns:p14="http://schemas.microsoft.com/office/powerpoint/2010/main" val="310092353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Obj">
  <p:cSld name="1_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noChangeArrowheads="1"/>
          </p:cNvSpPr>
          <p:nvPr>
            <p:ph type="dt" sz="half" idx="10"/>
          </p:nvPr>
        </p:nvSpPr>
        <p:spPr>
          <a:xfrm>
            <a:off x="457200" y="6245225"/>
            <a:ext cx="2133600" cy="476250"/>
          </a:xfrm>
          <a:prstGeom prst="rect">
            <a:avLst/>
          </a:prstGeom>
          <a:ln/>
        </p:spPr>
        <p:txBody>
          <a:bodyPr/>
          <a:lstStyle>
            <a:lvl1pPr>
              <a:defRPr/>
            </a:lvl1pPr>
          </a:lstStyle>
          <a:p>
            <a:pPr>
              <a:defRPr/>
            </a:pPr>
            <a:fld id="{5BDECC77-67D9-47C7-A86A-53D57974A018}" type="datetime1">
              <a:rPr lang="en-US" smtClean="0">
                <a:solidFill>
                  <a:srgbClr val="FFC000"/>
                </a:solidFill>
              </a:rPr>
              <a:pPr>
                <a:defRPr/>
              </a:pPr>
              <a:t>3/27/2013</a:t>
            </a:fld>
            <a:endParaRPr lang="en-US">
              <a:solidFill>
                <a:srgbClr val="FFC000"/>
              </a:solidFill>
            </a:endParaRPr>
          </a:p>
        </p:txBody>
      </p:sp>
      <p:sp>
        <p:nvSpPr>
          <p:cNvPr id="6" name="Footer Placeholder 5"/>
          <p:cNvSpPr>
            <a:spLocks noGrp="1" noChangeArrowheads="1"/>
          </p:cNvSpPr>
          <p:nvPr>
            <p:ph type="ftr" sz="quarter" idx="11"/>
          </p:nvPr>
        </p:nvSpPr>
        <p:spPr>
          <a:xfrm>
            <a:off x="6248400" y="6381750"/>
            <a:ext cx="2895600" cy="476250"/>
          </a:xfrm>
          <a:prstGeom prst="rect">
            <a:avLst/>
          </a:prstGeom>
          <a:ln/>
        </p:spPr>
        <p:txBody>
          <a:bodyPr/>
          <a:lstStyle>
            <a:lvl1pPr>
              <a:defRPr/>
            </a:lvl1pPr>
          </a:lstStyle>
          <a:p>
            <a:pPr>
              <a:defRPr/>
            </a:pPr>
            <a:endParaRPr lang="en-US">
              <a:solidFill>
                <a:srgbClr val="FFC000"/>
              </a:solidFill>
            </a:endParaRPr>
          </a:p>
        </p:txBody>
      </p:sp>
      <p:sp>
        <p:nvSpPr>
          <p:cNvPr id="7" name="Slide Number Placeholder 6"/>
          <p:cNvSpPr>
            <a:spLocks noGrp="1" noChangeArrowheads="1"/>
          </p:cNvSpPr>
          <p:nvPr>
            <p:ph type="sldNum" sz="quarter" idx="12"/>
          </p:nvPr>
        </p:nvSpPr>
        <p:spPr>
          <a:xfrm>
            <a:off x="3276600" y="6381750"/>
            <a:ext cx="2133600" cy="476250"/>
          </a:xfrm>
          <a:prstGeom prst="rect">
            <a:avLst/>
          </a:prstGeom>
          <a:ln/>
        </p:spPr>
        <p:txBody>
          <a:bodyPr/>
          <a:lstStyle>
            <a:lvl1pPr>
              <a:defRPr/>
            </a:lvl1pPr>
          </a:lstStyle>
          <a:p>
            <a:pPr>
              <a:defRPr/>
            </a:pPr>
            <a:fld id="{343A5719-E004-49FC-8334-7DD263C840FF}" type="slidenum">
              <a:rPr lang="en-US">
                <a:solidFill>
                  <a:srgbClr val="FFC000"/>
                </a:solidFill>
              </a:rPr>
              <a:pPr>
                <a:defRPr/>
              </a:pPr>
              <a:t>‹#›</a:t>
            </a:fld>
            <a:endParaRPr lang="en-US">
              <a:solidFill>
                <a:srgbClr val="FFC000"/>
              </a:solidFill>
            </a:endParaRPr>
          </a:p>
        </p:txBody>
      </p:sp>
    </p:spTree>
    <p:extLst>
      <p:ext uri="{BB962C8B-B14F-4D97-AF65-F5344CB8AC3E}">
        <p14:creationId xmlns:p14="http://schemas.microsoft.com/office/powerpoint/2010/main" val="392865591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1_Basic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274638"/>
            <a:ext cx="8229600" cy="1143000"/>
          </a:xfrm>
          <a:prstGeom prst="rect">
            <a:avLst/>
          </a:prstGeom>
        </p:spPr>
        <p:txBody>
          <a:bodyPr anchor="b" anchorCtr="0"/>
          <a:lstStyle>
            <a:lvl1pPr>
              <a:lnSpc>
                <a:spcPts val="3000"/>
              </a:lnSpc>
              <a:defRPr sz="2800" b="1" baseline="0">
                <a:effectLst/>
              </a:defRPr>
            </a:lvl1pPr>
          </a:lstStyle>
          <a:p>
            <a:r>
              <a:rPr lang="en-US" dirty="0" smtClean="0"/>
              <a:t>Headline – Myriad Pro, Bold, Shadow, 28pt</a:t>
            </a:r>
            <a:endParaRPr lang="en-US" dirty="0"/>
          </a:p>
        </p:txBody>
      </p:sp>
      <p:sp>
        <p:nvSpPr>
          <p:cNvPr id="3" name="Content Placeholder 2"/>
          <p:cNvSpPr>
            <a:spLocks noGrp="1"/>
          </p:cNvSpPr>
          <p:nvPr>
            <p:ph idx="1" hasCustomPrompt="1"/>
          </p:nvPr>
        </p:nvSpPr>
        <p:spPr>
          <a:xfrm>
            <a:off x="457200" y="1600201"/>
            <a:ext cx="8229600" cy="4191000"/>
          </a:xfrm>
          <a:prstGeom prst="rect">
            <a:avLst/>
          </a:prstGeom>
        </p:spPr>
        <p:txBody>
          <a:bodyPr/>
          <a:lstStyle>
            <a:lvl1pPr>
              <a:buClr>
                <a:schemeClr val="tx1"/>
              </a:buClr>
              <a:buSzPct val="70000"/>
              <a:buFont typeface="Wingdings" pitchFamily="2" charset="2"/>
              <a:buChar char="q"/>
              <a:defRPr sz="2400" b="1" baseline="0">
                <a:solidFill>
                  <a:schemeClr val="bg2"/>
                </a:solidFill>
              </a:defRPr>
            </a:lvl1pPr>
            <a:lvl2pPr>
              <a:buClr>
                <a:schemeClr val="tx1"/>
              </a:buClr>
              <a:buSzPct val="100000"/>
              <a:buFont typeface="Wingdings" pitchFamily="2" charset="2"/>
              <a:buChar char="§"/>
              <a:defRPr sz="2000">
                <a:solidFill>
                  <a:schemeClr val="bg2"/>
                </a:solidFill>
              </a:defRPr>
            </a:lvl2pPr>
            <a:lvl3pPr>
              <a:buClr>
                <a:schemeClr val="tx1"/>
              </a:buClr>
              <a:buSzPct val="100000"/>
              <a:buFont typeface="Arial" pitchFamily="34" charset="0"/>
              <a:buChar char="•"/>
              <a:defRPr sz="1800">
                <a:solidFill>
                  <a:schemeClr val="bg2"/>
                </a:solidFill>
              </a:defRPr>
            </a:lvl3pPr>
            <a:lvl4pPr>
              <a:buClr>
                <a:schemeClr val="tx1"/>
              </a:buClr>
              <a:buSzPct val="70000"/>
              <a:buFont typeface="Courier New" pitchFamily="49" charset="0"/>
              <a:buChar char="o"/>
              <a:defRPr sz="1800" baseline="0">
                <a:solidFill>
                  <a:schemeClr val="bg2"/>
                </a:solidFill>
              </a:defRPr>
            </a:lvl4pPr>
            <a:lvl5pPr>
              <a:buClr>
                <a:schemeClr val="tx1"/>
              </a:buClr>
              <a:buSzPct val="70000"/>
              <a:buFont typeface="Arial" pitchFamily="34" charset="0"/>
              <a:buChar char="•"/>
              <a:defRPr sz="1800">
                <a:solidFill>
                  <a:schemeClr val="bg2"/>
                </a:solidFill>
              </a:defRPr>
            </a:lvl5pPr>
          </a:lstStyle>
          <a:p>
            <a:pPr lvl="0"/>
            <a:r>
              <a:rPr lang="en-US" dirty="0" smtClean="0"/>
              <a:t>First level – Myriad Pro, Bold, 24pt</a:t>
            </a:r>
          </a:p>
          <a:p>
            <a:pPr lvl="1"/>
            <a:r>
              <a:rPr lang="en-US" dirty="0" smtClean="0"/>
              <a:t>Second level – Myriad Pro, 20pt</a:t>
            </a:r>
          </a:p>
          <a:p>
            <a:pPr lvl="2"/>
            <a:r>
              <a:rPr lang="en-US" dirty="0" smtClean="0"/>
              <a:t>Third level – Myriad Pro, 18pt	</a:t>
            </a:r>
          </a:p>
          <a:p>
            <a:pPr lvl="3"/>
            <a:r>
              <a:rPr lang="en-US" dirty="0" smtClean="0"/>
              <a:t>Fourth level – Myriad Pro, 18pt</a:t>
            </a:r>
          </a:p>
          <a:p>
            <a:pPr lvl="4"/>
            <a:r>
              <a:rPr lang="en-US" dirty="0" smtClean="0"/>
              <a:t>Fifth level – Myriad Pro, 18pt</a:t>
            </a:r>
            <a:endParaRPr lang="en-US" dirty="0"/>
          </a:p>
        </p:txBody>
      </p:sp>
      <p:sp>
        <p:nvSpPr>
          <p:cNvPr id="6" name="Text Placeholder 5"/>
          <p:cNvSpPr>
            <a:spLocks noGrp="1"/>
          </p:cNvSpPr>
          <p:nvPr userDrawn="1">
            <p:ph type="body" sz="quarter" idx="11" hasCustomPrompt="1"/>
          </p:nvPr>
        </p:nvSpPr>
        <p:spPr>
          <a:xfrm>
            <a:off x="457200" y="5791200"/>
            <a:ext cx="8229600" cy="609600"/>
          </a:xfrm>
          <a:prstGeom prst="rect">
            <a:avLst/>
          </a:prstGeom>
        </p:spPr>
        <p:txBody>
          <a:bodyPr anchor="b"/>
          <a:lstStyle>
            <a:lvl1pPr>
              <a:buNone/>
              <a:defRPr sz="1100">
                <a:solidFill>
                  <a:schemeClr val="tx1"/>
                </a:solidFill>
              </a:defRPr>
            </a:lvl1pPr>
          </a:lstStyle>
          <a:p>
            <a:r>
              <a:rPr lang="en-US" dirty="0" smtClean="0"/>
              <a:t>* Citations, references, and credits – Myriad Pro, 11pt</a:t>
            </a:r>
            <a:endParaRPr lang="en-US" dirty="0"/>
          </a:p>
        </p:txBody>
      </p:sp>
    </p:spTree>
    <p:extLst>
      <p:ext uri="{BB962C8B-B14F-4D97-AF65-F5344CB8AC3E}">
        <p14:creationId xmlns:p14="http://schemas.microsoft.com/office/powerpoint/2010/main" val="1655989512"/>
      </p:ext>
    </p:extLst>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Basic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274638"/>
            <a:ext cx="8229600" cy="1143000"/>
          </a:xfrm>
          <a:prstGeom prst="rect">
            <a:avLst/>
          </a:prstGeom>
        </p:spPr>
        <p:txBody>
          <a:bodyPr anchor="b" anchorCtr="0"/>
          <a:lstStyle>
            <a:lvl1pPr>
              <a:lnSpc>
                <a:spcPts val="3000"/>
              </a:lnSpc>
              <a:defRPr sz="2800" b="1" baseline="0">
                <a:solidFill>
                  <a:schemeClr val="tx1"/>
                </a:solidFill>
                <a:effectLst/>
              </a:defRPr>
            </a:lvl1pPr>
          </a:lstStyle>
          <a:p>
            <a:r>
              <a:rPr lang="en-US" dirty="0" smtClean="0"/>
              <a:t>Headline – Myriad Pro, Bold, Shadow, 28pt</a:t>
            </a:r>
            <a:endParaRPr lang="en-US" dirty="0"/>
          </a:p>
        </p:txBody>
      </p:sp>
      <p:sp>
        <p:nvSpPr>
          <p:cNvPr id="3" name="Content Placeholder 2"/>
          <p:cNvSpPr>
            <a:spLocks noGrp="1"/>
          </p:cNvSpPr>
          <p:nvPr>
            <p:ph idx="1" hasCustomPrompt="1"/>
          </p:nvPr>
        </p:nvSpPr>
        <p:spPr>
          <a:xfrm>
            <a:off x="457200" y="1600201"/>
            <a:ext cx="8229600" cy="4191000"/>
          </a:xfrm>
          <a:prstGeom prst="rect">
            <a:avLst/>
          </a:prstGeom>
        </p:spPr>
        <p:txBody>
          <a:bodyPr/>
          <a:lstStyle>
            <a:lvl1pPr>
              <a:buClr>
                <a:schemeClr val="tx1"/>
              </a:buClr>
              <a:buSzPct val="70000"/>
              <a:buFont typeface="Wingdings" pitchFamily="2" charset="2"/>
              <a:buChar char="q"/>
              <a:defRPr sz="2400" b="1" baseline="0">
                <a:solidFill>
                  <a:schemeClr val="bg2"/>
                </a:solidFill>
              </a:defRPr>
            </a:lvl1pPr>
            <a:lvl2pPr>
              <a:buClr>
                <a:schemeClr val="tx1"/>
              </a:buClr>
              <a:buSzPct val="100000"/>
              <a:buFont typeface="Wingdings" pitchFamily="2" charset="2"/>
              <a:buChar char="§"/>
              <a:defRPr sz="2000">
                <a:solidFill>
                  <a:schemeClr val="bg2"/>
                </a:solidFill>
              </a:defRPr>
            </a:lvl2pPr>
            <a:lvl3pPr>
              <a:buClr>
                <a:schemeClr val="tx1"/>
              </a:buClr>
              <a:buSzPct val="100000"/>
              <a:buFont typeface="Arial" pitchFamily="34" charset="0"/>
              <a:buChar char="•"/>
              <a:defRPr sz="1800">
                <a:solidFill>
                  <a:schemeClr val="bg2"/>
                </a:solidFill>
              </a:defRPr>
            </a:lvl3pPr>
            <a:lvl4pPr>
              <a:buClr>
                <a:schemeClr val="tx1"/>
              </a:buClr>
              <a:buSzPct val="70000"/>
              <a:buFont typeface="Courier New" pitchFamily="49" charset="0"/>
              <a:buChar char="o"/>
              <a:defRPr sz="1800" baseline="0">
                <a:solidFill>
                  <a:schemeClr val="bg2"/>
                </a:solidFill>
              </a:defRPr>
            </a:lvl4pPr>
            <a:lvl5pPr>
              <a:buClr>
                <a:schemeClr val="tx1"/>
              </a:buClr>
              <a:buSzPct val="70000"/>
              <a:buFont typeface="Arial" pitchFamily="34" charset="0"/>
              <a:buChar char="•"/>
              <a:defRPr sz="1800">
                <a:solidFill>
                  <a:schemeClr val="bg2"/>
                </a:solidFill>
              </a:defRPr>
            </a:lvl5pPr>
          </a:lstStyle>
          <a:p>
            <a:pPr lvl="0"/>
            <a:r>
              <a:rPr lang="en-US" dirty="0" smtClean="0"/>
              <a:t>First level – Myriad Pro, Bold, 24pt</a:t>
            </a:r>
          </a:p>
          <a:p>
            <a:pPr lvl="1"/>
            <a:r>
              <a:rPr lang="en-US" dirty="0" smtClean="0"/>
              <a:t>Second level – Myriad Pro, 20pt</a:t>
            </a:r>
          </a:p>
          <a:p>
            <a:pPr lvl="2"/>
            <a:r>
              <a:rPr lang="en-US" dirty="0" smtClean="0"/>
              <a:t>Third level – Myriad Pro, 18pt	</a:t>
            </a:r>
          </a:p>
          <a:p>
            <a:pPr lvl="3"/>
            <a:r>
              <a:rPr lang="en-US" dirty="0" smtClean="0"/>
              <a:t>Fourth level – Myriad Pro, 18pt</a:t>
            </a:r>
          </a:p>
          <a:p>
            <a:pPr lvl="4"/>
            <a:r>
              <a:rPr lang="en-US" dirty="0" smtClean="0"/>
              <a:t>Fifth level – Myriad Pro, 18pt</a:t>
            </a:r>
            <a:endParaRPr lang="en-US" dirty="0"/>
          </a:p>
        </p:txBody>
      </p:sp>
      <p:sp>
        <p:nvSpPr>
          <p:cNvPr id="7" name="Text Placeholder 8"/>
          <p:cNvSpPr>
            <a:spLocks noGrp="1"/>
          </p:cNvSpPr>
          <p:nvPr>
            <p:ph type="body" sz="quarter" idx="10" hasCustomPrompt="1"/>
          </p:nvPr>
        </p:nvSpPr>
        <p:spPr>
          <a:xfrm>
            <a:off x="457200" y="5791200"/>
            <a:ext cx="8229600" cy="609600"/>
          </a:xfrm>
          <a:prstGeom prst="rect">
            <a:avLst/>
          </a:prstGeom>
        </p:spPr>
        <p:txBody>
          <a:bodyPr anchor="b" anchorCtr="0"/>
          <a:lstStyle>
            <a:lvl1pPr algn="l">
              <a:lnSpc>
                <a:spcPts val="1100"/>
              </a:lnSpc>
              <a:buNone/>
              <a:defRPr sz="1100" baseline="0">
                <a:solidFill>
                  <a:schemeClr val="tx2"/>
                </a:solidFill>
              </a:defRPr>
            </a:lvl1pPr>
            <a:lvl2pPr algn="ctr">
              <a:defRPr>
                <a:solidFill>
                  <a:schemeClr val="tx2"/>
                </a:solidFill>
              </a:defRPr>
            </a:lvl2pPr>
            <a:lvl3pPr algn="ctr">
              <a:defRPr>
                <a:solidFill>
                  <a:schemeClr val="tx2"/>
                </a:solidFill>
              </a:defRPr>
            </a:lvl3pPr>
            <a:lvl4pPr algn="ctr">
              <a:defRPr>
                <a:solidFill>
                  <a:schemeClr val="tx2"/>
                </a:solidFill>
              </a:defRPr>
            </a:lvl4pPr>
            <a:lvl5pPr algn="ctr">
              <a:defRPr>
                <a:solidFill>
                  <a:schemeClr val="tx2"/>
                </a:solidFill>
              </a:defRPr>
            </a:lvl5pPr>
          </a:lstStyle>
          <a:p>
            <a:pPr lvl="0"/>
            <a:r>
              <a:rPr lang="en-US" dirty="0" smtClean="0"/>
              <a:t>*Citations and references – Myriad Pro, 11pt</a:t>
            </a:r>
            <a:endParaRPr lang="en-US" dirty="0"/>
          </a:p>
        </p:txBody>
      </p:sp>
    </p:spTree>
    <p:extLst>
      <p:ext uri="{BB962C8B-B14F-4D97-AF65-F5344CB8AC3E}">
        <p14:creationId xmlns:p14="http://schemas.microsoft.com/office/powerpoint/2010/main" val="3129250060"/>
      </p:ext>
    </p:extLst>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Data Slide (for content heavy tables and charts)">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274638"/>
            <a:ext cx="8229600" cy="1143000"/>
          </a:xfrm>
          <a:prstGeom prst="rect">
            <a:avLst/>
          </a:prstGeom>
        </p:spPr>
        <p:txBody>
          <a:bodyPr anchor="b" anchorCtr="0"/>
          <a:lstStyle>
            <a:lvl1pPr>
              <a:lnSpc>
                <a:spcPts val="3000"/>
              </a:lnSpc>
              <a:defRPr sz="2800" b="1" baseline="0">
                <a:solidFill>
                  <a:schemeClr val="tx1"/>
                </a:solidFill>
                <a:effectLst/>
              </a:defRPr>
            </a:lvl1pPr>
          </a:lstStyle>
          <a:p>
            <a:r>
              <a:rPr lang="en-US" dirty="0" smtClean="0"/>
              <a:t>Headline – Myriad Pro, Bold, Shadow, 28pt</a:t>
            </a:r>
            <a:endParaRPr lang="en-US" dirty="0"/>
          </a:p>
        </p:txBody>
      </p:sp>
      <p:sp>
        <p:nvSpPr>
          <p:cNvPr id="3" name="Content Placeholder 2"/>
          <p:cNvSpPr>
            <a:spLocks noGrp="1"/>
          </p:cNvSpPr>
          <p:nvPr>
            <p:ph idx="1" hasCustomPrompt="1"/>
          </p:nvPr>
        </p:nvSpPr>
        <p:spPr>
          <a:xfrm>
            <a:off x="457200" y="1600201"/>
            <a:ext cx="8229600" cy="4191000"/>
          </a:xfrm>
          <a:prstGeom prst="rect">
            <a:avLst/>
          </a:prstGeom>
        </p:spPr>
        <p:txBody>
          <a:bodyPr/>
          <a:lstStyle>
            <a:lvl1pPr>
              <a:buClr>
                <a:schemeClr val="tx1"/>
              </a:buClr>
              <a:buSzPct val="70000"/>
              <a:buFont typeface="Wingdings" pitchFamily="2" charset="2"/>
              <a:buChar char="q"/>
              <a:defRPr sz="2400" b="1" baseline="0">
                <a:solidFill>
                  <a:schemeClr val="bg2"/>
                </a:solidFill>
              </a:defRPr>
            </a:lvl1pPr>
            <a:lvl2pPr>
              <a:buClr>
                <a:schemeClr val="tx1"/>
              </a:buClr>
              <a:buSzPct val="100000"/>
              <a:buFont typeface="Wingdings" pitchFamily="2" charset="2"/>
              <a:buChar char="§"/>
              <a:defRPr sz="2000">
                <a:solidFill>
                  <a:schemeClr val="bg2"/>
                </a:solidFill>
              </a:defRPr>
            </a:lvl2pPr>
            <a:lvl3pPr>
              <a:buClr>
                <a:schemeClr val="tx1"/>
              </a:buClr>
              <a:buSzPct val="100000"/>
              <a:buFont typeface="Arial" pitchFamily="34" charset="0"/>
              <a:buChar char="•"/>
              <a:defRPr sz="1800">
                <a:solidFill>
                  <a:schemeClr val="bg2"/>
                </a:solidFill>
              </a:defRPr>
            </a:lvl3pPr>
            <a:lvl4pPr>
              <a:buClr>
                <a:schemeClr val="tx1"/>
              </a:buClr>
              <a:buSzPct val="70000"/>
              <a:buFont typeface="Courier New" pitchFamily="49" charset="0"/>
              <a:buChar char="o"/>
              <a:defRPr sz="1800" baseline="0">
                <a:solidFill>
                  <a:schemeClr val="bg2"/>
                </a:solidFill>
              </a:defRPr>
            </a:lvl4pPr>
            <a:lvl5pPr>
              <a:buClr>
                <a:schemeClr val="tx1"/>
              </a:buClr>
              <a:buSzPct val="70000"/>
              <a:buFont typeface="Arial" pitchFamily="34" charset="0"/>
              <a:buChar char="•"/>
              <a:defRPr sz="1800">
                <a:solidFill>
                  <a:schemeClr val="bg2"/>
                </a:solidFill>
              </a:defRPr>
            </a:lvl5pPr>
          </a:lstStyle>
          <a:p>
            <a:pPr lvl="0"/>
            <a:r>
              <a:rPr lang="en-US" dirty="0" smtClean="0"/>
              <a:t>First level – Myriad Pro, Bold, 24pt</a:t>
            </a:r>
          </a:p>
          <a:p>
            <a:pPr lvl="1"/>
            <a:r>
              <a:rPr lang="en-US" dirty="0" smtClean="0"/>
              <a:t>Second level – Myriad Pro, 20pt</a:t>
            </a:r>
          </a:p>
          <a:p>
            <a:pPr lvl="2"/>
            <a:r>
              <a:rPr lang="en-US" dirty="0" smtClean="0"/>
              <a:t>Third level – Myriad Pro, 18pt	</a:t>
            </a:r>
          </a:p>
          <a:p>
            <a:pPr lvl="3"/>
            <a:r>
              <a:rPr lang="en-US" dirty="0" smtClean="0"/>
              <a:t>Fourth level – Myriad Pro, 18pt</a:t>
            </a:r>
          </a:p>
          <a:p>
            <a:pPr lvl="4"/>
            <a:r>
              <a:rPr lang="en-US" dirty="0" smtClean="0"/>
              <a:t>Fifth level – Myriad Pro, 18pt</a:t>
            </a:r>
            <a:endParaRPr lang="en-US" dirty="0"/>
          </a:p>
        </p:txBody>
      </p:sp>
      <p:sp>
        <p:nvSpPr>
          <p:cNvPr id="7" name="Text Placeholder 8"/>
          <p:cNvSpPr>
            <a:spLocks noGrp="1"/>
          </p:cNvSpPr>
          <p:nvPr>
            <p:ph type="body" sz="quarter" idx="10" hasCustomPrompt="1"/>
          </p:nvPr>
        </p:nvSpPr>
        <p:spPr>
          <a:xfrm>
            <a:off x="457200" y="5791200"/>
            <a:ext cx="8229600" cy="609600"/>
          </a:xfrm>
          <a:prstGeom prst="rect">
            <a:avLst/>
          </a:prstGeom>
        </p:spPr>
        <p:txBody>
          <a:bodyPr anchor="b" anchorCtr="0"/>
          <a:lstStyle>
            <a:lvl1pPr algn="l">
              <a:lnSpc>
                <a:spcPts val="1100"/>
              </a:lnSpc>
              <a:buNone/>
              <a:defRPr sz="1100" baseline="0">
                <a:solidFill>
                  <a:schemeClr val="tx2"/>
                </a:solidFill>
              </a:defRPr>
            </a:lvl1pPr>
            <a:lvl2pPr algn="ctr">
              <a:defRPr>
                <a:solidFill>
                  <a:schemeClr val="tx2"/>
                </a:solidFill>
              </a:defRPr>
            </a:lvl2pPr>
            <a:lvl3pPr algn="ctr">
              <a:defRPr>
                <a:solidFill>
                  <a:schemeClr val="tx2"/>
                </a:solidFill>
              </a:defRPr>
            </a:lvl3pPr>
            <a:lvl4pPr algn="ctr">
              <a:defRPr>
                <a:solidFill>
                  <a:schemeClr val="tx2"/>
                </a:solidFill>
              </a:defRPr>
            </a:lvl4pPr>
            <a:lvl5pPr algn="ctr">
              <a:defRPr>
                <a:solidFill>
                  <a:schemeClr val="tx2"/>
                </a:solidFill>
              </a:defRPr>
            </a:lvl5pPr>
          </a:lstStyle>
          <a:p>
            <a:pPr lvl="0"/>
            <a:r>
              <a:rPr lang="en-US" dirty="0" smtClean="0"/>
              <a:t>*Citations and references – Myriad Pro, 11pt</a:t>
            </a:r>
            <a:endParaRPr lang="en-US" dirty="0"/>
          </a:p>
        </p:txBody>
      </p:sp>
    </p:spTree>
    <p:extLst>
      <p:ext uri="{BB962C8B-B14F-4D97-AF65-F5344CB8AC3E}">
        <p14:creationId xmlns:p14="http://schemas.microsoft.com/office/powerpoint/2010/main" val="352323734"/>
      </p:ext>
    </p:extLst>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Slide Badge">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5" name="Subtitle 2"/>
          <p:cNvSpPr>
            <a:spLocks noGrp="1"/>
          </p:cNvSpPr>
          <p:nvPr>
            <p:ph type="subTitle" idx="1" hasCustomPrompt="1"/>
          </p:nvPr>
        </p:nvSpPr>
        <p:spPr>
          <a:xfrm>
            <a:off x="1371600" y="3886200"/>
            <a:ext cx="6400800" cy="457200"/>
          </a:xfrm>
          <a:prstGeom prst="rect">
            <a:avLst/>
          </a:prstGeom>
        </p:spPr>
        <p:txBody>
          <a:bodyPr/>
          <a:lstStyle>
            <a:lvl1pPr marL="0" indent="0" algn="ctr">
              <a:buNone/>
              <a:defRPr sz="2000" b="1" baseline="0">
                <a:solidFill>
                  <a:schemeClr val="bg2"/>
                </a:solidFill>
                <a:effectLs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Presenters Name – Myriad Pro, Bold, 20pt</a:t>
            </a:r>
          </a:p>
        </p:txBody>
      </p:sp>
      <p:sp>
        <p:nvSpPr>
          <p:cNvPr id="9" name="Text Placeholder 8"/>
          <p:cNvSpPr>
            <a:spLocks noGrp="1"/>
          </p:cNvSpPr>
          <p:nvPr>
            <p:ph type="body" sz="quarter" idx="10" hasCustomPrompt="1"/>
          </p:nvPr>
        </p:nvSpPr>
        <p:spPr>
          <a:xfrm>
            <a:off x="1371600" y="4267200"/>
            <a:ext cx="6400800" cy="1295400"/>
          </a:xfrm>
          <a:prstGeom prst="rect">
            <a:avLst/>
          </a:prstGeom>
        </p:spPr>
        <p:txBody>
          <a:bodyPr/>
          <a:lstStyle>
            <a:lvl1pPr algn="ctr">
              <a:lnSpc>
                <a:spcPts val="2000"/>
              </a:lnSpc>
              <a:buNone/>
              <a:defRPr sz="1800" baseline="0">
                <a:solidFill>
                  <a:schemeClr val="tx2"/>
                </a:solidFill>
              </a:defRPr>
            </a:lvl1pPr>
            <a:lvl2pPr algn="ctr">
              <a:defRPr>
                <a:solidFill>
                  <a:schemeClr val="tx2"/>
                </a:solidFill>
              </a:defRPr>
            </a:lvl2pPr>
            <a:lvl3pPr algn="ctr">
              <a:defRPr>
                <a:solidFill>
                  <a:schemeClr val="tx2"/>
                </a:solidFill>
              </a:defRPr>
            </a:lvl3pPr>
            <a:lvl4pPr algn="ctr">
              <a:defRPr>
                <a:solidFill>
                  <a:schemeClr val="tx2"/>
                </a:solidFill>
              </a:defRPr>
            </a:lvl4pPr>
            <a:lvl5pPr algn="ctr">
              <a:defRPr>
                <a:solidFill>
                  <a:schemeClr val="tx2"/>
                </a:solidFill>
              </a:defRPr>
            </a:lvl5pPr>
          </a:lstStyle>
          <a:p>
            <a:pPr lvl="0"/>
            <a:r>
              <a:rPr lang="en-US" sz="1800" dirty="0" smtClean="0"/>
              <a:t>Title of Presenter –Myriad Pro, 18pt</a:t>
            </a:r>
          </a:p>
          <a:p>
            <a:pPr lvl="0"/>
            <a:endParaRPr lang="en-US" sz="1800" dirty="0" smtClean="0"/>
          </a:p>
          <a:p>
            <a:pPr lvl="0"/>
            <a:r>
              <a:rPr lang="en-US" sz="1800" dirty="0" smtClean="0"/>
              <a:t>Title of Event</a:t>
            </a:r>
          </a:p>
          <a:p>
            <a:pPr lvl="0"/>
            <a:r>
              <a:rPr lang="en-US" sz="1800" dirty="0" smtClean="0"/>
              <a:t>Date of Event</a:t>
            </a:r>
            <a:endParaRPr lang="en-US" dirty="0"/>
          </a:p>
        </p:txBody>
      </p:sp>
      <p:sp>
        <p:nvSpPr>
          <p:cNvPr id="11" name="Title 1"/>
          <p:cNvSpPr>
            <a:spLocks noGrp="1"/>
          </p:cNvSpPr>
          <p:nvPr>
            <p:ph type="title" hasCustomPrompt="1"/>
          </p:nvPr>
        </p:nvSpPr>
        <p:spPr>
          <a:xfrm>
            <a:off x="457200" y="1981200"/>
            <a:ext cx="8229600" cy="1676400"/>
          </a:xfrm>
          <a:prstGeom prst="rect">
            <a:avLst/>
          </a:prstGeom>
        </p:spPr>
        <p:txBody>
          <a:bodyPr/>
          <a:lstStyle>
            <a:lvl1pPr>
              <a:lnSpc>
                <a:spcPts val="3000"/>
              </a:lnSpc>
              <a:defRPr sz="2800" b="1" baseline="0">
                <a:solidFill>
                  <a:schemeClr val="tx1"/>
                </a:solidFill>
                <a:effectLst/>
              </a:defRPr>
            </a:lvl1pPr>
          </a:lstStyle>
          <a:p>
            <a:r>
              <a:rPr lang="en-US" dirty="0" smtClean="0"/>
              <a:t>Title of Presentation – Myriad Pro</a:t>
            </a:r>
            <a:br>
              <a:rPr lang="en-US" dirty="0" smtClean="0"/>
            </a:br>
            <a:r>
              <a:rPr lang="en-US" dirty="0" smtClean="0"/>
              <a:t> Bold, Shadow 28pt</a:t>
            </a:r>
            <a:endParaRPr lang="en-US" dirty="0"/>
          </a:p>
        </p:txBody>
      </p:sp>
    </p:spTree>
    <p:extLst>
      <p:ext uri="{BB962C8B-B14F-4D97-AF65-F5344CB8AC3E}">
        <p14:creationId xmlns:p14="http://schemas.microsoft.com/office/powerpoint/2010/main" val="4109373644"/>
      </p:ext>
    </p:extLst>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Basic Content Badge">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274638"/>
            <a:ext cx="8229600" cy="1143000"/>
          </a:xfrm>
          <a:prstGeom prst="rect">
            <a:avLst/>
          </a:prstGeom>
        </p:spPr>
        <p:txBody>
          <a:bodyPr anchor="b" anchorCtr="0"/>
          <a:lstStyle>
            <a:lvl1pPr>
              <a:lnSpc>
                <a:spcPts val="3000"/>
              </a:lnSpc>
              <a:defRPr sz="2800" b="1" baseline="0">
                <a:solidFill>
                  <a:schemeClr val="tx1"/>
                </a:solidFill>
                <a:effectLst/>
              </a:defRPr>
            </a:lvl1pPr>
          </a:lstStyle>
          <a:p>
            <a:r>
              <a:rPr lang="en-US" dirty="0" smtClean="0"/>
              <a:t>Headline – Myriad Pro, Bold, Shadow, 28pt</a:t>
            </a:r>
            <a:endParaRPr lang="en-US" dirty="0"/>
          </a:p>
        </p:txBody>
      </p:sp>
      <p:sp>
        <p:nvSpPr>
          <p:cNvPr id="3" name="Content Placeholder 2"/>
          <p:cNvSpPr>
            <a:spLocks noGrp="1"/>
          </p:cNvSpPr>
          <p:nvPr>
            <p:ph idx="1" hasCustomPrompt="1"/>
          </p:nvPr>
        </p:nvSpPr>
        <p:spPr>
          <a:xfrm>
            <a:off x="457200" y="1600201"/>
            <a:ext cx="8229600" cy="4191000"/>
          </a:xfrm>
          <a:prstGeom prst="rect">
            <a:avLst/>
          </a:prstGeom>
        </p:spPr>
        <p:txBody>
          <a:bodyPr/>
          <a:lstStyle>
            <a:lvl1pPr>
              <a:buClr>
                <a:schemeClr val="tx1"/>
              </a:buClr>
              <a:buSzPct val="70000"/>
              <a:buFont typeface="Wingdings" pitchFamily="2" charset="2"/>
              <a:buChar char="q"/>
              <a:defRPr sz="2400" b="1" baseline="0">
                <a:solidFill>
                  <a:schemeClr val="bg2"/>
                </a:solidFill>
              </a:defRPr>
            </a:lvl1pPr>
            <a:lvl2pPr>
              <a:buClr>
                <a:schemeClr val="tx1"/>
              </a:buClr>
              <a:buSzPct val="100000"/>
              <a:buFont typeface="Wingdings" pitchFamily="2" charset="2"/>
              <a:buChar char="§"/>
              <a:defRPr sz="2000">
                <a:solidFill>
                  <a:schemeClr val="bg2"/>
                </a:solidFill>
              </a:defRPr>
            </a:lvl2pPr>
            <a:lvl3pPr>
              <a:buClr>
                <a:schemeClr val="tx1"/>
              </a:buClr>
              <a:buSzPct val="100000"/>
              <a:buFont typeface="Arial" pitchFamily="34" charset="0"/>
              <a:buChar char="•"/>
              <a:defRPr sz="1800">
                <a:solidFill>
                  <a:schemeClr val="bg2"/>
                </a:solidFill>
              </a:defRPr>
            </a:lvl3pPr>
            <a:lvl4pPr>
              <a:buClr>
                <a:schemeClr val="tx1"/>
              </a:buClr>
              <a:buSzPct val="70000"/>
              <a:buFont typeface="Courier New" pitchFamily="49" charset="0"/>
              <a:buChar char="o"/>
              <a:defRPr sz="1800" baseline="0">
                <a:solidFill>
                  <a:schemeClr val="bg2"/>
                </a:solidFill>
              </a:defRPr>
            </a:lvl4pPr>
            <a:lvl5pPr>
              <a:buClr>
                <a:schemeClr val="tx1"/>
              </a:buClr>
              <a:buSzPct val="70000"/>
              <a:buFont typeface="Arial" pitchFamily="34" charset="0"/>
              <a:buChar char="•"/>
              <a:defRPr sz="1800">
                <a:solidFill>
                  <a:schemeClr val="bg2"/>
                </a:solidFill>
              </a:defRPr>
            </a:lvl5pPr>
          </a:lstStyle>
          <a:p>
            <a:pPr lvl="0"/>
            <a:r>
              <a:rPr lang="en-US" dirty="0" smtClean="0"/>
              <a:t>First level – Myriad Pro, Bold, 24pt</a:t>
            </a:r>
          </a:p>
          <a:p>
            <a:pPr lvl="1"/>
            <a:r>
              <a:rPr lang="en-US" dirty="0" smtClean="0"/>
              <a:t>Second level – Myriad Pro, 20pt</a:t>
            </a:r>
          </a:p>
          <a:p>
            <a:pPr lvl="2"/>
            <a:r>
              <a:rPr lang="en-US" dirty="0" smtClean="0"/>
              <a:t>Third level – Myriad Pro, 18pt	</a:t>
            </a:r>
          </a:p>
          <a:p>
            <a:pPr lvl="3"/>
            <a:r>
              <a:rPr lang="en-US" dirty="0" smtClean="0"/>
              <a:t>Fourth level – Myriad Pro, 18pt</a:t>
            </a:r>
          </a:p>
          <a:p>
            <a:pPr lvl="4"/>
            <a:r>
              <a:rPr lang="en-US" dirty="0" smtClean="0"/>
              <a:t>Fifth level – Myriad Pro, 18pt</a:t>
            </a:r>
            <a:endParaRPr lang="en-US" dirty="0"/>
          </a:p>
        </p:txBody>
      </p:sp>
      <p:sp>
        <p:nvSpPr>
          <p:cNvPr id="7" name="Text Placeholder 8"/>
          <p:cNvSpPr>
            <a:spLocks noGrp="1"/>
          </p:cNvSpPr>
          <p:nvPr>
            <p:ph type="body" sz="quarter" idx="10" hasCustomPrompt="1"/>
          </p:nvPr>
        </p:nvSpPr>
        <p:spPr>
          <a:xfrm>
            <a:off x="457200" y="5791200"/>
            <a:ext cx="6705600" cy="609600"/>
          </a:xfrm>
          <a:prstGeom prst="rect">
            <a:avLst/>
          </a:prstGeom>
        </p:spPr>
        <p:txBody>
          <a:bodyPr anchor="b" anchorCtr="0"/>
          <a:lstStyle>
            <a:lvl1pPr algn="l">
              <a:lnSpc>
                <a:spcPts val="1100"/>
              </a:lnSpc>
              <a:buNone/>
              <a:defRPr sz="1100" baseline="0">
                <a:solidFill>
                  <a:schemeClr val="tx2"/>
                </a:solidFill>
              </a:defRPr>
            </a:lvl1pPr>
            <a:lvl2pPr algn="ctr">
              <a:defRPr>
                <a:solidFill>
                  <a:schemeClr val="tx2"/>
                </a:solidFill>
              </a:defRPr>
            </a:lvl2pPr>
            <a:lvl3pPr algn="ctr">
              <a:defRPr>
                <a:solidFill>
                  <a:schemeClr val="tx2"/>
                </a:solidFill>
              </a:defRPr>
            </a:lvl3pPr>
            <a:lvl4pPr algn="ctr">
              <a:defRPr>
                <a:solidFill>
                  <a:schemeClr val="tx2"/>
                </a:solidFill>
              </a:defRPr>
            </a:lvl4pPr>
            <a:lvl5pPr algn="ctr">
              <a:defRPr>
                <a:solidFill>
                  <a:schemeClr val="tx2"/>
                </a:solidFill>
              </a:defRPr>
            </a:lvl5pPr>
          </a:lstStyle>
          <a:p>
            <a:pPr lvl="0"/>
            <a:r>
              <a:rPr lang="en-US" dirty="0" smtClean="0"/>
              <a:t>*Citations and references – Myriad Pro, 11pt</a:t>
            </a:r>
            <a:endParaRPr lang="en-US" dirty="0"/>
          </a:p>
        </p:txBody>
      </p:sp>
    </p:spTree>
    <p:extLst>
      <p:ext uri="{BB962C8B-B14F-4D97-AF65-F5344CB8AC3E}">
        <p14:creationId xmlns:p14="http://schemas.microsoft.com/office/powerpoint/2010/main" val="3803730105"/>
      </p:ext>
    </p:extLst>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722313" y="4406900"/>
            <a:ext cx="7772400" cy="1362075"/>
          </a:xfrm>
          <a:prstGeom prst="rect">
            <a:avLst/>
          </a:prstGeom>
        </p:spPr>
        <p:txBody>
          <a:bodyPr anchor="t"/>
          <a:lstStyle>
            <a:lvl1pPr algn="l">
              <a:lnSpc>
                <a:spcPts val="3800"/>
              </a:lnSpc>
              <a:defRPr sz="3600" b="1" cap="all" baseline="0">
                <a:solidFill>
                  <a:schemeClr val="tx1"/>
                </a:solidFill>
                <a:effectLst/>
              </a:defRPr>
            </a:lvl1pPr>
          </a:lstStyle>
          <a:p>
            <a:r>
              <a:rPr lang="en-US" dirty="0" smtClean="0"/>
              <a:t>Section Header</a:t>
            </a:r>
            <a:br>
              <a:rPr lang="en-US" dirty="0" smtClean="0"/>
            </a:br>
            <a:r>
              <a:rPr lang="en-US" dirty="0" smtClean="0"/>
              <a:t>Myriad Pro, bold, shadow, 36pt </a:t>
            </a:r>
            <a:endParaRPr lang="en-US" dirty="0"/>
          </a:p>
        </p:txBody>
      </p:sp>
      <p:sp>
        <p:nvSpPr>
          <p:cNvPr id="3" name="Text Placeholder 2"/>
          <p:cNvSpPr>
            <a:spLocks noGrp="1"/>
          </p:cNvSpPr>
          <p:nvPr>
            <p:ph type="body" idx="1" hasCustomPrompt="1"/>
          </p:nvPr>
        </p:nvSpPr>
        <p:spPr>
          <a:xfrm>
            <a:off x="722313" y="2906713"/>
            <a:ext cx="7772400" cy="1500187"/>
          </a:xfrm>
          <a:prstGeom prst="rect">
            <a:avLst/>
          </a:prstGeom>
        </p:spPr>
        <p:txBody>
          <a:bodyPr anchor="b"/>
          <a:lstStyle>
            <a:lvl1pPr marL="0" indent="0">
              <a:lnSpc>
                <a:spcPts val="2200"/>
              </a:lnSpc>
              <a:buNone/>
              <a:defRPr sz="2000" baseline="0">
                <a:solidFill>
                  <a:schemeClr val="bg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smtClean="0"/>
              <a:t>Subhead – Myriad Pro, 20pt</a:t>
            </a:r>
          </a:p>
        </p:txBody>
      </p:sp>
    </p:spTree>
    <p:extLst>
      <p:ext uri="{BB962C8B-B14F-4D97-AF65-F5344CB8AC3E}">
        <p14:creationId xmlns:p14="http://schemas.microsoft.com/office/powerpoint/2010/main" val="480999926"/>
      </p:ext>
    </p:extLst>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273050"/>
            <a:ext cx="3008313" cy="1162050"/>
          </a:xfrm>
          <a:prstGeom prst="rect">
            <a:avLst/>
          </a:prstGeom>
        </p:spPr>
        <p:txBody>
          <a:bodyPr anchor="b"/>
          <a:lstStyle>
            <a:lvl1pPr algn="l">
              <a:defRPr sz="2000" b="1" baseline="0">
                <a:solidFill>
                  <a:schemeClr val="tx1"/>
                </a:solidFill>
                <a:effectLst/>
              </a:defRPr>
            </a:lvl1pPr>
          </a:lstStyle>
          <a:p>
            <a:r>
              <a:rPr lang="en-US" dirty="0" smtClean="0"/>
              <a:t>Header – Myriad Pro, bold, shadow, 20pt</a:t>
            </a:r>
            <a:endParaRPr lang="en-US" dirty="0"/>
          </a:p>
        </p:txBody>
      </p:sp>
      <p:sp>
        <p:nvSpPr>
          <p:cNvPr id="3" name="Content Placeholder 2"/>
          <p:cNvSpPr>
            <a:spLocks noGrp="1"/>
          </p:cNvSpPr>
          <p:nvPr>
            <p:ph idx="1" hasCustomPrompt="1"/>
          </p:nvPr>
        </p:nvSpPr>
        <p:spPr>
          <a:xfrm>
            <a:off x="3575050" y="273051"/>
            <a:ext cx="5111750" cy="5518150"/>
          </a:xfrm>
          <a:prstGeom prst="rect">
            <a:avLst/>
          </a:prstGeom>
        </p:spPr>
        <p:txBody>
          <a:bodyPr anchor="ctr" anchorCtr="0"/>
          <a:lstStyle>
            <a:lvl1pPr>
              <a:buClr>
                <a:schemeClr val="tx1"/>
              </a:buClr>
              <a:buSzPct val="70000"/>
              <a:buFont typeface="Wingdings" pitchFamily="2" charset="2"/>
              <a:buChar char="q"/>
              <a:defRPr sz="2400" b="1">
                <a:solidFill>
                  <a:schemeClr val="bg2"/>
                </a:solidFill>
              </a:defRPr>
            </a:lvl1pPr>
            <a:lvl2pPr>
              <a:buClr>
                <a:schemeClr val="tx1"/>
              </a:buClr>
              <a:buSzPct val="100000"/>
              <a:buFont typeface="Wingdings" pitchFamily="2" charset="2"/>
              <a:buChar char="§"/>
              <a:defRPr sz="2000">
                <a:solidFill>
                  <a:schemeClr val="bg2"/>
                </a:solidFill>
              </a:defRPr>
            </a:lvl2pPr>
            <a:lvl3pPr>
              <a:buClr>
                <a:schemeClr val="tx1"/>
              </a:buClr>
              <a:buSzPct val="100000"/>
              <a:buFont typeface="Arial" pitchFamily="34" charset="0"/>
              <a:buChar char="•"/>
              <a:defRPr sz="1800">
                <a:solidFill>
                  <a:schemeClr val="bg2"/>
                </a:solidFill>
              </a:defRPr>
            </a:lvl3pPr>
            <a:lvl4pPr>
              <a:buClr>
                <a:schemeClr val="tx1"/>
              </a:buClr>
              <a:buSzPct val="70000"/>
              <a:buFont typeface="Courier New" pitchFamily="49" charset="0"/>
              <a:buChar char="o"/>
              <a:defRPr sz="1800">
                <a:solidFill>
                  <a:schemeClr val="bg2"/>
                </a:solidFill>
              </a:defRPr>
            </a:lvl4pPr>
            <a:lvl5pPr>
              <a:buClr>
                <a:schemeClr val="tx1"/>
              </a:buClr>
              <a:buSzPct val="70000"/>
              <a:buFont typeface="Arial" pitchFamily="34" charset="0"/>
              <a:buChar char="•"/>
              <a:defRPr sz="1800">
                <a:solidFill>
                  <a:schemeClr val="bg2"/>
                </a:solidFill>
              </a:defRPr>
            </a:lvl5pPr>
            <a:lvl6pPr>
              <a:defRPr sz="2000"/>
            </a:lvl6pPr>
            <a:lvl7pPr>
              <a:defRPr sz="2000"/>
            </a:lvl7pPr>
            <a:lvl8pPr>
              <a:defRPr sz="2000"/>
            </a:lvl8pPr>
            <a:lvl9pPr>
              <a:defRPr sz="2000"/>
            </a:lvl9pPr>
          </a:lstStyle>
          <a:p>
            <a:pPr lvl="0"/>
            <a:r>
              <a:rPr lang="en-US" dirty="0" smtClean="0"/>
              <a:t>First level – Myriad Pro, bold, 24pt</a:t>
            </a:r>
          </a:p>
          <a:p>
            <a:pPr lvl="1"/>
            <a:r>
              <a:rPr lang="en-US" dirty="0" smtClean="0"/>
              <a:t>Second level – Myriad Pro, 20pt</a:t>
            </a:r>
          </a:p>
          <a:p>
            <a:pPr lvl="2"/>
            <a:r>
              <a:rPr lang="en-US" dirty="0" smtClean="0"/>
              <a:t>Third level – Myriad Pro, 18pt	</a:t>
            </a:r>
          </a:p>
          <a:p>
            <a:pPr lvl="3"/>
            <a:r>
              <a:rPr lang="en-US" dirty="0" smtClean="0"/>
              <a:t>Fourth level – Myriad Pro, 18pt</a:t>
            </a:r>
          </a:p>
          <a:p>
            <a:pPr lvl="4"/>
            <a:r>
              <a:rPr lang="en-US" dirty="0" smtClean="0"/>
              <a:t>Fifth level – Myriad Pro, 18pt</a:t>
            </a:r>
            <a:endParaRPr lang="en-US" dirty="0"/>
          </a:p>
        </p:txBody>
      </p:sp>
      <p:sp>
        <p:nvSpPr>
          <p:cNvPr id="4" name="Text Placeholder 3"/>
          <p:cNvSpPr>
            <a:spLocks noGrp="1"/>
          </p:cNvSpPr>
          <p:nvPr>
            <p:ph type="body" sz="half" idx="2" hasCustomPrompt="1"/>
          </p:nvPr>
        </p:nvSpPr>
        <p:spPr>
          <a:xfrm>
            <a:off x="457200" y="1435101"/>
            <a:ext cx="3008313" cy="4356099"/>
          </a:xfrm>
          <a:prstGeom prst="rect">
            <a:avLst/>
          </a:prstGeom>
        </p:spPr>
        <p:txBody>
          <a:bodyPr/>
          <a:lstStyle>
            <a:lvl1pPr marL="0" indent="0">
              <a:buNone/>
              <a:defRPr sz="1400" baseline="0">
                <a:solidFill>
                  <a:schemeClr val="bg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Paragraph of type</a:t>
            </a:r>
          </a:p>
          <a:p>
            <a:pPr lvl="0"/>
            <a:r>
              <a:rPr lang="en-US" dirty="0" smtClean="0"/>
              <a:t>Myriad Pro, 14pt</a:t>
            </a:r>
          </a:p>
        </p:txBody>
      </p:sp>
      <p:sp>
        <p:nvSpPr>
          <p:cNvPr id="7" name="Text Placeholder 8"/>
          <p:cNvSpPr>
            <a:spLocks noGrp="1"/>
          </p:cNvSpPr>
          <p:nvPr>
            <p:ph type="body" sz="quarter" idx="10" hasCustomPrompt="1"/>
          </p:nvPr>
        </p:nvSpPr>
        <p:spPr>
          <a:xfrm>
            <a:off x="457200" y="5791200"/>
            <a:ext cx="8229600" cy="609600"/>
          </a:xfrm>
          <a:prstGeom prst="rect">
            <a:avLst/>
          </a:prstGeom>
        </p:spPr>
        <p:txBody>
          <a:bodyPr anchor="b" anchorCtr="0"/>
          <a:lstStyle>
            <a:lvl1pPr algn="l">
              <a:lnSpc>
                <a:spcPts val="1100"/>
              </a:lnSpc>
              <a:buNone/>
              <a:defRPr sz="1100" baseline="0">
                <a:solidFill>
                  <a:schemeClr val="tx2"/>
                </a:solidFill>
              </a:defRPr>
            </a:lvl1pPr>
            <a:lvl2pPr algn="ctr">
              <a:defRPr>
                <a:solidFill>
                  <a:schemeClr val="tx2"/>
                </a:solidFill>
              </a:defRPr>
            </a:lvl2pPr>
            <a:lvl3pPr algn="ctr">
              <a:defRPr>
                <a:solidFill>
                  <a:schemeClr val="tx2"/>
                </a:solidFill>
              </a:defRPr>
            </a:lvl3pPr>
            <a:lvl4pPr algn="ctr">
              <a:defRPr>
                <a:solidFill>
                  <a:schemeClr val="tx2"/>
                </a:solidFill>
              </a:defRPr>
            </a:lvl4pPr>
            <a:lvl5pPr algn="ctr">
              <a:defRPr>
                <a:solidFill>
                  <a:schemeClr val="tx2"/>
                </a:solidFill>
              </a:defRPr>
            </a:lvl5pPr>
          </a:lstStyle>
          <a:p>
            <a:pPr lvl="0"/>
            <a:r>
              <a:rPr lang="en-US" dirty="0" smtClean="0"/>
              <a:t>*Citations and references – Myriad Pro, 11pt</a:t>
            </a:r>
            <a:endParaRPr lang="en-US" dirty="0"/>
          </a:p>
        </p:txBody>
      </p:sp>
    </p:spTree>
    <p:extLst>
      <p:ext uri="{BB962C8B-B14F-4D97-AF65-F5344CB8AC3E}">
        <p14:creationId xmlns:p14="http://schemas.microsoft.com/office/powerpoint/2010/main" val="4125242449"/>
      </p:ext>
    </p:extLst>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792288" y="4800600"/>
            <a:ext cx="5486400" cy="566738"/>
          </a:xfrm>
          <a:prstGeom prst="rect">
            <a:avLst/>
          </a:prstGeom>
        </p:spPr>
        <p:txBody>
          <a:bodyPr anchor="b"/>
          <a:lstStyle>
            <a:lvl1pPr algn="l">
              <a:defRPr sz="2000" b="1" baseline="0">
                <a:solidFill>
                  <a:schemeClr val="tx1"/>
                </a:solidFill>
                <a:effectLst/>
              </a:defRPr>
            </a:lvl1pPr>
          </a:lstStyle>
          <a:p>
            <a:r>
              <a:rPr lang="en-US" dirty="0" smtClean="0"/>
              <a:t>Photo Title – Myriad Pro, Bold, Shadow, 20pt</a:t>
            </a:r>
            <a:endParaRPr lang="en-US" dirty="0"/>
          </a:p>
        </p:txBody>
      </p:sp>
      <p:sp>
        <p:nvSpPr>
          <p:cNvPr id="3" name="Picture Placeholder 2"/>
          <p:cNvSpPr>
            <a:spLocks noGrp="1"/>
          </p:cNvSpPr>
          <p:nvPr>
            <p:ph type="pic" idx="1"/>
          </p:nvPr>
        </p:nvSpPr>
        <p:spPr>
          <a:xfrm>
            <a:off x="1792288" y="612775"/>
            <a:ext cx="5486400" cy="4114800"/>
          </a:xfrm>
          <a:prstGeom prst="rect">
            <a:avLst/>
          </a:prstGeom>
          <a:ln w="25400">
            <a:solidFill>
              <a:schemeClr val="bg2"/>
            </a:solidFill>
          </a:ln>
          <a:effectLst>
            <a:outerShdw blurRad="44450" dist="27940" dir="5400000" algn="ctr">
              <a:srgbClr val="000000">
                <a:alpha val="32000"/>
              </a:srgbClr>
            </a:outerShdw>
          </a:effectLst>
        </p:spPr>
        <p:txBody>
          <a:bodyPr/>
          <a:lstStyle>
            <a:lvl1pPr marL="0" indent="0">
              <a:buNone/>
              <a:defRPr sz="3200">
                <a:solidFill>
                  <a:schemeClr val="tx1"/>
                </a:solidFill>
                <a:effectLst/>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hasCustomPrompt="1"/>
          </p:nvPr>
        </p:nvSpPr>
        <p:spPr>
          <a:xfrm>
            <a:off x="1792288" y="5367338"/>
            <a:ext cx="5486400" cy="804862"/>
          </a:xfrm>
          <a:prstGeom prst="rect">
            <a:avLst/>
          </a:prstGeom>
        </p:spPr>
        <p:txBody>
          <a:bodyPr/>
          <a:lstStyle>
            <a:lvl1pPr marL="0" indent="0">
              <a:buNone/>
              <a:defRPr sz="1400" baseline="0">
                <a:solidFill>
                  <a:schemeClr val="bg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Caption or credits for photo – Myriad Pro, 14pt</a:t>
            </a:r>
          </a:p>
        </p:txBody>
      </p:sp>
    </p:spTree>
    <p:extLst>
      <p:ext uri="{BB962C8B-B14F-4D97-AF65-F5344CB8AC3E}">
        <p14:creationId xmlns:p14="http://schemas.microsoft.com/office/powerpoint/2010/main" val="3909899582"/>
      </p:ext>
    </p:extLst>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losing">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Subtitle 2"/>
          <p:cNvSpPr>
            <a:spLocks noGrp="1"/>
          </p:cNvSpPr>
          <p:nvPr>
            <p:ph type="subTitle" idx="1" hasCustomPrompt="1"/>
          </p:nvPr>
        </p:nvSpPr>
        <p:spPr>
          <a:xfrm>
            <a:off x="1371600" y="1981200"/>
            <a:ext cx="6400800" cy="2057400"/>
          </a:xfrm>
          <a:prstGeom prst="rect">
            <a:avLst/>
          </a:prstGeom>
        </p:spPr>
        <p:txBody>
          <a:bodyPr/>
          <a:lstStyle>
            <a:lvl1pPr marL="0" indent="0" algn="ctr">
              <a:buNone/>
              <a:defRPr sz="2800" b="1" baseline="0">
                <a:solidFill>
                  <a:schemeClr val="bg2"/>
                </a:solidFill>
                <a:effectLs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Closing– Myriad Pro, Bold, 28pt</a:t>
            </a:r>
          </a:p>
        </p:txBody>
      </p:sp>
      <p:sp>
        <p:nvSpPr>
          <p:cNvPr id="9" name="Rectangle 8"/>
          <p:cNvSpPr/>
          <p:nvPr userDrawn="1"/>
        </p:nvSpPr>
        <p:spPr>
          <a:xfrm>
            <a:off x="1371600" y="4343400"/>
            <a:ext cx="6400800" cy="292388"/>
          </a:xfrm>
          <a:prstGeom prst="rect">
            <a:avLst/>
          </a:prstGeom>
        </p:spPr>
        <p:txBody>
          <a:bodyPr wrap="square">
            <a:spAutoFit/>
          </a:bodyPr>
          <a:lstStyle/>
          <a:p>
            <a:r>
              <a:rPr lang="en-US" sz="1300" b="1" dirty="0" smtClean="0">
                <a:solidFill>
                  <a:srgbClr val="FFFFFF"/>
                </a:solidFill>
              </a:rPr>
              <a:t>For more information please contact Centers for Disease Control and Prevention</a:t>
            </a:r>
          </a:p>
        </p:txBody>
      </p:sp>
      <p:sp>
        <p:nvSpPr>
          <p:cNvPr id="11" name="Rectangle 10"/>
          <p:cNvSpPr/>
          <p:nvPr userDrawn="1"/>
        </p:nvSpPr>
        <p:spPr>
          <a:xfrm>
            <a:off x="1371600" y="4706034"/>
            <a:ext cx="5943600" cy="646331"/>
          </a:xfrm>
          <a:prstGeom prst="rect">
            <a:avLst/>
          </a:prstGeom>
        </p:spPr>
        <p:txBody>
          <a:bodyPr wrap="square">
            <a:spAutoFit/>
          </a:bodyPr>
          <a:lstStyle/>
          <a:p>
            <a:r>
              <a:rPr lang="en-US" sz="1200" dirty="0" smtClean="0">
                <a:solidFill>
                  <a:srgbClr val="FFFFFF"/>
                </a:solidFill>
              </a:rPr>
              <a:t>1600 Clifton Road NE, Atlanta, GA 30333</a:t>
            </a:r>
          </a:p>
          <a:p>
            <a:r>
              <a:rPr lang="en-US" sz="1200" dirty="0" smtClean="0">
                <a:solidFill>
                  <a:srgbClr val="FFFFFF"/>
                </a:solidFill>
              </a:rPr>
              <a:t>Telephone, 1-800-CDC-INFO (232-4636)/TTY: 1-888-232-6348</a:t>
            </a:r>
          </a:p>
          <a:p>
            <a:r>
              <a:rPr lang="en-US" sz="1200" dirty="0" smtClean="0">
                <a:solidFill>
                  <a:srgbClr val="FFFFFF"/>
                </a:solidFill>
              </a:rPr>
              <a:t>E-mail: cdcinfo@cdc.gov 	Web: www.cdc.gov</a:t>
            </a:r>
          </a:p>
        </p:txBody>
      </p:sp>
      <p:sp>
        <p:nvSpPr>
          <p:cNvPr id="10" name="Text Placeholder 5"/>
          <p:cNvSpPr>
            <a:spLocks noGrp="1"/>
          </p:cNvSpPr>
          <p:nvPr>
            <p:ph type="body" sz="quarter" idx="11" hasCustomPrompt="1"/>
          </p:nvPr>
        </p:nvSpPr>
        <p:spPr>
          <a:xfrm>
            <a:off x="2286000" y="6272784"/>
            <a:ext cx="5105400" cy="182880"/>
          </a:xfrm>
          <a:prstGeom prst="rect">
            <a:avLst/>
          </a:prstGeom>
        </p:spPr>
        <p:txBody>
          <a:bodyPr/>
          <a:lstStyle>
            <a:lvl1pPr>
              <a:buNone/>
              <a:defRPr sz="1000" baseline="0">
                <a:solidFill>
                  <a:schemeClr val="bg2"/>
                </a:solidFill>
              </a:defRPr>
            </a:lvl1pPr>
          </a:lstStyle>
          <a:p>
            <a:r>
              <a:rPr lang="en-US" dirty="0" smtClean="0"/>
              <a:t>Place Descriptor Here</a:t>
            </a:r>
            <a:endParaRPr lang="en-US" dirty="0"/>
          </a:p>
        </p:txBody>
      </p:sp>
      <p:sp>
        <p:nvSpPr>
          <p:cNvPr id="12" name="Text Placeholder 6"/>
          <p:cNvSpPr>
            <a:spLocks noGrp="1"/>
          </p:cNvSpPr>
          <p:nvPr>
            <p:ph type="body" sz="quarter" idx="12" hasCustomPrompt="1"/>
          </p:nvPr>
        </p:nvSpPr>
        <p:spPr>
          <a:xfrm>
            <a:off x="2286000" y="6464808"/>
            <a:ext cx="5105400" cy="228600"/>
          </a:xfrm>
          <a:prstGeom prst="rect">
            <a:avLst/>
          </a:prstGeom>
        </p:spPr>
        <p:txBody>
          <a:bodyPr/>
          <a:lstStyle>
            <a:lvl1pPr>
              <a:buNone/>
              <a:defRPr sz="1000" baseline="0">
                <a:solidFill>
                  <a:schemeClr val="bg2"/>
                </a:solidFill>
              </a:defRPr>
            </a:lvl1pPr>
          </a:lstStyle>
          <a:p>
            <a:r>
              <a:rPr lang="en-US" dirty="0" smtClean="0"/>
              <a:t>Place Descriptor Here</a:t>
            </a:r>
            <a:endParaRPr lang="en-US" dirty="0"/>
          </a:p>
        </p:txBody>
      </p:sp>
      <p:sp>
        <p:nvSpPr>
          <p:cNvPr id="7" name="Rectangle 6"/>
          <p:cNvSpPr/>
          <p:nvPr userDrawn="1"/>
        </p:nvSpPr>
        <p:spPr>
          <a:xfrm>
            <a:off x="1371600" y="5421868"/>
            <a:ext cx="5943600" cy="369332"/>
          </a:xfrm>
          <a:prstGeom prst="rect">
            <a:avLst/>
          </a:prstGeom>
        </p:spPr>
        <p:txBody>
          <a:bodyPr wrap="square">
            <a:spAutoFit/>
          </a:bodyPr>
          <a:lstStyle/>
          <a:p>
            <a:r>
              <a:rPr lang="en-US" sz="900" dirty="0" smtClean="0">
                <a:solidFill>
                  <a:srgbClr val="FFFFFF"/>
                </a:solidFill>
              </a:rPr>
              <a:t>The findings and conclusions in this report are those of the authors and do not necessarily represent the official position of the Centers for Disease Control and Prevention.</a:t>
            </a:r>
          </a:p>
        </p:txBody>
      </p:sp>
    </p:spTree>
    <p:extLst>
      <p:ext uri="{BB962C8B-B14F-4D97-AF65-F5344CB8AC3E}">
        <p14:creationId xmlns:p14="http://schemas.microsoft.com/office/powerpoint/2010/main" val="1021228741"/>
      </p:ext>
    </p:extLst>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6" cstate="print">
            <a:lum/>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93858377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Lst>
  <p:transition>
    <p:fade/>
  </p:transition>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ubtitle 5"/>
          <p:cNvSpPr>
            <a:spLocks noGrp="1"/>
          </p:cNvSpPr>
          <p:nvPr>
            <p:ph type="subTitle" idx="1"/>
          </p:nvPr>
        </p:nvSpPr>
        <p:spPr/>
        <p:txBody>
          <a:bodyPr/>
          <a:lstStyle/>
          <a:p>
            <a:r>
              <a:rPr lang="en-US" dirty="0" smtClean="0"/>
              <a:t>August 27-28, 2012</a:t>
            </a:r>
            <a:endParaRPr lang="en-US" dirty="0"/>
          </a:p>
        </p:txBody>
      </p:sp>
      <p:sp>
        <p:nvSpPr>
          <p:cNvPr id="7" name="Text Placeholder 6"/>
          <p:cNvSpPr>
            <a:spLocks noGrp="1"/>
          </p:cNvSpPr>
          <p:nvPr>
            <p:ph type="body" sz="quarter" idx="10"/>
          </p:nvPr>
        </p:nvSpPr>
        <p:spPr/>
        <p:txBody>
          <a:bodyPr/>
          <a:lstStyle/>
          <a:p>
            <a:r>
              <a:rPr lang="en-US" dirty="0" smtClean="0"/>
              <a:t>Atlanta, GA</a:t>
            </a:r>
            <a:endParaRPr lang="en-US" dirty="0"/>
          </a:p>
        </p:txBody>
      </p:sp>
      <p:sp>
        <p:nvSpPr>
          <p:cNvPr id="5" name="Title 4"/>
          <p:cNvSpPr>
            <a:spLocks noGrp="1"/>
          </p:cNvSpPr>
          <p:nvPr>
            <p:ph type="title"/>
          </p:nvPr>
        </p:nvSpPr>
        <p:spPr/>
        <p:txBody>
          <a:bodyPr/>
          <a:lstStyle/>
          <a:p>
            <a:r>
              <a:rPr lang="en-US" dirty="0"/>
              <a:t>Radiation Emergencies Public Health Round Table: The Role of </a:t>
            </a:r>
            <a:r>
              <a:rPr lang="en-US" dirty="0" smtClean="0"/>
              <a:t>Poison </a:t>
            </a:r>
            <a:r>
              <a:rPr lang="en-US" dirty="0"/>
              <a:t>Centers</a:t>
            </a:r>
          </a:p>
        </p:txBody>
      </p:sp>
      <p:sp>
        <p:nvSpPr>
          <p:cNvPr id="8" name="Text Placeholder 7"/>
          <p:cNvSpPr>
            <a:spLocks noGrp="1"/>
          </p:cNvSpPr>
          <p:nvPr>
            <p:ph type="body" sz="quarter" idx="11"/>
          </p:nvPr>
        </p:nvSpPr>
        <p:spPr/>
        <p:txBody>
          <a:bodyPr/>
          <a:lstStyle/>
          <a:p>
            <a:r>
              <a:rPr lang="en-US" dirty="0" smtClean="0"/>
              <a:t>National Center for Environmental Health</a:t>
            </a:r>
            <a:endParaRPr lang="en-US" dirty="0"/>
          </a:p>
        </p:txBody>
      </p:sp>
      <p:sp>
        <p:nvSpPr>
          <p:cNvPr id="9" name="Text Placeholder 8"/>
          <p:cNvSpPr>
            <a:spLocks noGrp="1"/>
          </p:cNvSpPr>
          <p:nvPr>
            <p:ph type="body" sz="quarter" idx="12"/>
          </p:nvPr>
        </p:nvSpPr>
        <p:spPr/>
        <p:txBody>
          <a:bodyPr/>
          <a:lstStyle/>
          <a:p>
            <a:r>
              <a:rPr lang="en-US" dirty="0" smtClean="0"/>
              <a:t>Division of Environmental Hazards and Health Effects</a:t>
            </a:r>
            <a:endParaRPr lang="en-US" dirty="0"/>
          </a:p>
        </p:txBody>
      </p:sp>
    </p:spTree>
    <p:extLst>
      <p:ext uri="{BB962C8B-B14F-4D97-AF65-F5344CB8AC3E}">
        <p14:creationId xmlns:p14="http://schemas.microsoft.com/office/powerpoint/2010/main" val="93419491"/>
      </p:ext>
    </p:extLst>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Disclosures</a:t>
            </a:r>
            <a:endParaRPr lang="en-US" dirty="0"/>
          </a:p>
        </p:txBody>
      </p:sp>
      <p:sp>
        <p:nvSpPr>
          <p:cNvPr id="3" name="Content Placeholder 2"/>
          <p:cNvSpPr>
            <a:spLocks noGrp="1"/>
          </p:cNvSpPr>
          <p:nvPr>
            <p:ph idx="1"/>
          </p:nvPr>
        </p:nvSpPr>
        <p:spPr/>
        <p:txBody>
          <a:bodyPr/>
          <a:lstStyle/>
          <a:p>
            <a:r>
              <a:rPr lang="en-US" sz="1800" i="1" dirty="0"/>
              <a:t>CDC, our planners, and our presenters wish to disclose they have no financial interests or other relationships with the manufacturers of commercial products, suppliers of commercial services, or commercial supporters. Planners have reviewed content to ensure there is no bias. </a:t>
            </a:r>
          </a:p>
          <a:p>
            <a:r>
              <a:rPr lang="en-US" sz="1800" i="1" dirty="0"/>
              <a:t>Presentations will not include any discussion of the unlabeled use of a product or a product under investigational use with the exception of Dr. </a:t>
            </a:r>
            <a:r>
              <a:rPr lang="en-US" sz="1800" i="1" dirty="0" err="1"/>
              <a:t>Nemhauser’s</a:t>
            </a:r>
            <a:r>
              <a:rPr lang="en-US" sz="1800" i="1" dirty="0"/>
              <a:t> discussion on the health effects of radiation exposure. He will be discussing the use of </a:t>
            </a:r>
            <a:r>
              <a:rPr lang="en-US" sz="1800" i="1" dirty="0" err="1"/>
              <a:t>filgrastim</a:t>
            </a:r>
            <a:r>
              <a:rPr lang="en-US" sz="1800" i="1" dirty="0"/>
              <a:t> for acute radiation syndrome. </a:t>
            </a:r>
          </a:p>
          <a:p>
            <a:r>
              <a:rPr lang="en-US" sz="1800" i="1" dirty="0"/>
              <a:t>Also, Dr. Gorman may describe the use of products under an investigational new drug protocol or emergency use authorization in an emergency setting.</a:t>
            </a:r>
          </a:p>
          <a:p>
            <a:r>
              <a:rPr lang="en-US" sz="1800" i="1" dirty="0"/>
              <a:t>CDC does not accept commercial support.</a:t>
            </a:r>
          </a:p>
          <a:p>
            <a:r>
              <a:rPr lang="en-US" sz="1800" i="1" dirty="0"/>
              <a:t>We acknowledge the support of the American Association of Poison Control Centers for refreshments provided.</a:t>
            </a:r>
            <a:endParaRPr lang="en-US" sz="1800" dirty="0"/>
          </a:p>
          <a:p>
            <a:endParaRPr lang="en-US" sz="1800" dirty="0"/>
          </a:p>
        </p:txBody>
      </p:sp>
      <p:sp>
        <p:nvSpPr>
          <p:cNvPr id="4" name="Text Placeholder 3"/>
          <p:cNvSpPr>
            <a:spLocks noGrp="1"/>
          </p:cNvSpPr>
          <p:nvPr>
            <p:ph type="body" sz="quarter" idx="10"/>
          </p:nvPr>
        </p:nvSpPr>
        <p:spPr/>
        <p:txBody>
          <a:bodyPr/>
          <a:lstStyle/>
          <a:p>
            <a:endParaRPr lang="en-US"/>
          </a:p>
        </p:txBody>
      </p:sp>
    </p:spTree>
    <p:extLst>
      <p:ext uri="{BB962C8B-B14F-4D97-AF65-F5344CB8AC3E}">
        <p14:creationId xmlns:p14="http://schemas.microsoft.com/office/powerpoint/2010/main" val="850811218"/>
      </p:ext>
    </p:extLst>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NCEH_PPT_dark([1]">
  <a:themeElements>
    <a:clrScheme name="NCEH Dark PPT Colors">
      <a:dk1>
        <a:srgbClr val="FFC000"/>
      </a:dk1>
      <a:lt1>
        <a:srgbClr val="0F56DC"/>
      </a:lt1>
      <a:dk2>
        <a:srgbClr val="FFFFFF"/>
      </a:dk2>
      <a:lt2>
        <a:srgbClr val="FFFFFF"/>
      </a:lt2>
      <a:accent1>
        <a:srgbClr val="007D57"/>
      </a:accent1>
      <a:accent2>
        <a:srgbClr val="4983F2"/>
      </a:accent2>
      <a:accent3>
        <a:srgbClr val="9A3B26"/>
      </a:accent3>
      <a:accent4>
        <a:srgbClr val="7F7F7F"/>
      </a:accent4>
      <a:accent5>
        <a:srgbClr val="0F56DC"/>
      </a:accent5>
      <a:accent6>
        <a:srgbClr val="002060"/>
      </a:accent6>
      <a:hlink>
        <a:srgbClr val="FFC000"/>
      </a:hlink>
      <a:folHlink>
        <a:srgbClr val="3077FF"/>
      </a:folHlink>
    </a:clrScheme>
    <a:fontScheme name="CDC Myriad Web Pro">
      <a:majorFont>
        <a:latin typeface="Myriad Web Pro"/>
        <a:ea typeface=""/>
        <a:cs typeface=""/>
      </a:majorFont>
      <a:minorFont>
        <a:latin typeface="Myriad Web Pro"/>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95B9F18489E15847ABE343FB10CD95CD" ma:contentTypeVersion="1" ma:contentTypeDescription="Create a new document." ma:contentTypeScope="" ma:versionID="3ff95a2a4955a422d3fa14ad5067de44">
  <xsd:schema xmlns:xsd="http://www.w3.org/2001/XMLSchema" xmlns:xs="http://www.w3.org/2001/XMLSchema" xmlns:p="http://schemas.microsoft.com/office/2006/metadata/properties" xmlns:ns2="3dc26554-7910-4728-b0ae-54565a5c042a" targetNamespace="http://schemas.microsoft.com/office/2006/metadata/properties" ma:root="true" ma:fieldsID="6323cf51a4d0031ee734b3beed489c7c" ns2:_="">
    <xsd:import namespace="3dc26554-7910-4728-b0ae-54565a5c042a"/>
    <xsd:element name="properties">
      <xsd:complexType>
        <xsd:sequence>
          <xsd:element name="documentManagement">
            <xsd:complexType>
              <xsd:all>
                <xsd:element ref="ns2:complete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dc26554-7910-4728-b0ae-54565a5c042a" elementFormDefault="qualified">
    <xsd:import namespace="http://schemas.microsoft.com/office/2006/documentManagement/types"/>
    <xsd:import namespace="http://schemas.microsoft.com/office/infopath/2007/PartnerControls"/>
    <xsd:element name="completed" ma:index="8" nillable="true" ma:displayName="completed" ma:internalName="completed">
      <xsd:simpleType>
        <xsd:restriction base="dms:Text">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completed xmlns="3dc26554-7910-4728-b0ae-54565a5c042a">completed</completed>
  </documentManagement>
</p:properties>
</file>

<file path=customXml/itemProps1.xml><?xml version="1.0" encoding="utf-8"?>
<ds:datastoreItem xmlns:ds="http://schemas.openxmlformats.org/officeDocument/2006/customXml" ds:itemID="{15BBF47A-5C7B-4B52-82B7-F0086D6389B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dc26554-7910-4728-b0ae-54565a5c042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F487513B-292F-48E6-8411-0EC181AA0F81}">
  <ds:schemaRefs>
    <ds:schemaRef ds:uri="http://schemas.microsoft.com/sharepoint/v3/contenttype/forms"/>
  </ds:schemaRefs>
</ds:datastoreItem>
</file>

<file path=customXml/itemProps3.xml><?xml version="1.0" encoding="utf-8"?>
<ds:datastoreItem xmlns:ds="http://schemas.openxmlformats.org/officeDocument/2006/customXml" ds:itemID="{DA12B5AF-A6B3-4E9B-8197-573E8F2DF9EB}">
  <ds:schemaRefs>
    <ds:schemaRef ds:uri="http://schemas.microsoft.com/office/2006/documentManagement/types"/>
    <ds:schemaRef ds:uri="http://purl.org/dc/elements/1.1/"/>
    <ds:schemaRef ds:uri="http://purl.org/dc/terms/"/>
    <ds:schemaRef ds:uri="http://purl.org/dc/dcmitype/"/>
    <ds:schemaRef ds:uri="http://www.w3.org/XML/1998/namespace"/>
    <ds:schemaRef ds:uri="http://schemas.microsoft.com/office/2006/metadata/properties"/>
    <ds:schemaRef ds:uri="3dc26554-7910-4728-b0ae-54565a5c042a"/>
    <ds:schemaRef ds:uri="http://schemas.openxmlformats.org/package/2006/metadata/core-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otalTime>76</TotalTime>
  <Words>175</Words>
  <Application>Microsoft Office PowerPoint</Application>
  <PresentationFormat>On-screen Show (4:3)</PresentationFormat>
  <Paragraphs>11</Paragraphs>
  <Slides>2</Slides>
  <Notes>0</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NCEH_PPT_dark([1]</vt:lpstr>
      <vt:lpstr>Radiation Emergencies Public Health Round Table: The Role of Poison Centers</vt:lpstr>
      <vt:lpstr>Disclosures</vt:lpstr>
    </vt:vector>
  </TitlesOfParts>
  <Company>Centers for Disease Control and Prevention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Radiation Emergencies Public Health Round Table: The Role of Poison Centers</dc:title>
  <dc:subject>Radiation Emergencies Public Health Round Table: The Role of Poison Centers</dc:subject>
  <dc:creator>RSB</dc:creator>
  <cp:lastModifiedBy>sheltonk</cp:lastModifiedBy>
  <cp:revision>16</cp:revision>
  <dcterms:created xsi:type="dcterms:W3CDTF">2012-08-01T15:59:00Z</dcterms:created>
  <dcterms:modified xsi:type="dcterms:W3CDTF">2013-03-27T13:21:16Z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0x01010095B9F18489E15847ABE343FB10CD95CD</vt:lpwstr>
  </property>
</Properties>
</file>