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4"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userDrawn="1">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extLst>
      <p:ext uri="{BB962C8B-B14F-4D97-AF65-F5344CB8AC3E}">
        <p14:creationId xmlns:p14="http://schemas.microsoft.com/office/powerpoint/2010/main" val="83827549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AF93BB1F-597E-47C0-9C63-45B5E10A9D61}" type="datetime1">
              <a:rPr lang="en-US">
                <a:solidFill>
                  <a:srgbClr val="FFC000"/>
                </a:solidFill>
              </a:rPr>
              <a:pPr>
                <a:defRPr/>
              </a:pPr>
              <a:t>3/27/2013</a:t>
            </a:fld>
            <a:endParaRPr lang="en-US">
              <a:solidFill>
                <a:srgbClr val="FFC000"/>
              </a:solidFill>
            </a:endParaRPr>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solidFill>
                <a:srgbClr val="FFC000"/>
              </a:solidFill>
            </a:endParaRPr>
          </a:p>
        </p:txBody>
      </p:sp>
      <p:sp>
        <p:nvSpPr>
          <p:cNvPr id="4"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D2AF73AA-CC67-4891-AD63-F11DA3EE07C9}" type="slidenum">
              <a:rPr lang="en-US">
                <a:solidFill>
                  <a:srgbClr val="FFC000"/>
                </a:solidFill>
              </a:rPr>
              <a:pPr>
                <a:defRPr/>
              </a:pPr>
              <a:t>‹#›</a:t>
            </a:fld>
            <a:endParaRPr lang="en-US">
              <a:solidFill>
                <a:srgbClr val="FFC000"/>
              </a:solidFill>
            </a:endParaRPr>
          </a:p>
        </p:txBody>
      </p:sp>
    </p:spTree>
    <p:extLst>
      <p:ext uri="{BB962C8B-B14F-4D97-AF65-F5344CB8AC3E}">
        <p14:creationId xmlns:p14="http://schemas.microsoft.com/office/powerpoint/2010/main" val="374874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EB12A174-12DE-4614-91CF-BBF56B987920}" type="datetime1">
              <a:rPr lang="en-US">
                <a:solidFill>
                  <a:srgbClr val="FFC000"/>
                </a:solidFill>
              </a:rPr>
              <a:pPr>
                <a:defRPr/>
              </a:pPr>
              <a:t>3/27/2013</a:t>
            </a:fld>
            <a:endParaRPr lang="en-US">
              <a:solidFill>
                <a:srgbClr val="FFC000"/>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solidFill>
                <a:srgbClr val="FFC000"/>
              </a:solidFill>
            </a:endParaRP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5A29596E-DD12-4545-A433-C7994546E9CF}" type="slidenum">
              <a:rPr lang="en-US">
                <a:solidFill>
                  <a:srgbClr val="FFC000"/>
                </a:solidFill>
              </a:rPr>
              <a:pPr>
                <a:defRPr/>
              </a:pPr>
              <a:t>‹#›</a:t>
            </a:fld>
            <a:endParaRPr lang="en-US">
              <a:solidFill>
                <a:srgbClr val="FFC000"/>
              </a:solidFill>
            </a:endParaRPr>
          </a:p>
        </p:txBody>
      </p:sp>
    </p:spTree>
    <p:extLst>
      <p:ext uri="{BB962C8B-B14F-4D97-AF65-F5344CB8AC3E}">
        <p14:creationId xmlns:p14="http://schemas.microsoft.com/office/powerpoint/2010/main" val="2722164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00923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5BDECC77-67D9-47C7-A86A-53D57974A018}" type="datetime1">
              <a:rPr lang="en-US" smtClean="0">
                <a:solidFill>
                  <a:srgbClr val="FFC000"/>
                </a:solidFill>
              </a:rPr>
              <a:pPr>
                <a:defRPr/>
              </a:pPr>
              <a:t>3/27/2013</a:t>
            </a:fld>
            <a:endParaRPr lang="en-US">
              <a:solidFill>
                <a:srgbClr val="FFC000"/>
              </a:solidFill>
            </a:endParaRPr>
          </a:p>
        </p:txBody>
      </p:sp>
      <p:sp>
        <p:nvSpPr>
          <p:cNvPr id="6" name="Footer Placeholder 5"/>
          <p:cNvSpPr>
            <a:spLocks noGrp="1" noChangeArrowheads="1"/>
          </p:cNvSpPr>
          <p:nvPr>
            <p:ph type="ftr" sz="quarter" idx="11"/>
          </p:nvPr>
        </p:nvSpPr>
        <p:spPr>
          <a:xfrm>
            <a:off x="6248400" y="6381750"/>
            <a:ext cx="2895600" cy="476250"/>
          </a:xfrm>
          <a:prstGeom prst="rect">
            <a:avLst/>
          </a:prstGeom>
          <a:ln/>
        </p:spPr>
        <p:txBody>
          <a:bodyPr/>
          <a:lstStyle>
            <a:lvl1pPr>
              <a:defRPr/>
            </a:lvl1pPr>
          </a:lstStyle>
          <a:p>
            <a:pPr>
              <a:defRPr/>
            </a:pPr>
            <a:endParaRPr lang="en-US">
              <a:solidFill>
                <a:srgbClr val="FFC000"/>
              </a:solidFill>
            </a:endParaRPr>
          </a:p>
        </p:txBody>
      </p:sp>
      <p:sp>
        <p:nvSpPr>
          <p:cNvPr id="7" name="Slide Number Placeholder 6"/>
          <p:cNvSpPr>
            <a:spLocks noGrp="1" noChangeArrowheads="1"/>
          </p:cNvSpPr>
          <p:nvPr>
            <p:ph type="sldNum" sz="quarter" idx="12"/>
          </p:nvPr>
        </p:nvSpPr>
        <p:spPr>
          <a:xfrm>
            <a:off x="3276600" y="6381750"/>
            <a:ext cx="2133600" cy="476250"/>
          </a:xfrm>
          <a:prstGeom prst="rect">
            <a:avLst/>
          </a:prstGeom>
          <a:ln/>
        </p:spPr>
        <p:txBody>
          <a:bodyPr/>
          <a:lstStyle>
            <a:lvl1pPr>
              <a:defRPr/>
            </a:lvl1pPr>
          </a:lstStyle>
          <a:p>
            <a:pPr>
              <a:defRPr/>
            </a:pPr>
            <a:fld id="{343A5719-E004-49FC-8334-7DD263C840FF}" type="slidenum">
              <a:rPr lang="en-US">
                <a:solidFill>
                  <a:srgbClr val="FFC000"/>
                </a:solidFill>
              </a:rPr>
              <a:pPr>
                <a:defRPr/>
              </a:pPr>
              <a:t>‹#›</a:t>
            </a:fld>
            <a:endParaRPr lang="en-US">
              <a:solidFill>
                <a:srgbClr val="FFC000"/>
              </a:solidFill>
            </a:endParaRPr>
          </a:p>
        </p:txBody>
      </p:sp>
    </p:spTree>
    <p:extLst>
      <p:ext uri="{BB962C8B-B14F-4D97-AF65-F5344CB8AC3E}">
        <p14:creationId xmlns:p14="http://schemas.microsoft.com/office/powerpoint/2010/main" val="3928655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16559895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12925006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5232373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extLst>
      <p:ext uri="{BB962C8B-B14F-4D97-AF65-F5344CB8AC3E}">
        <p14:creationId xmlns:p14="http://schemas.microsoft.com/office/powerpoint/2010/main" val="41093736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80373010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4809999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412524244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39098995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9" name="Rectangle 8"/>
          <p:cNvSpPr/>
          <p:nvPr userDrawn="1"/>
        </p:nvSpPr>
        <p:spPr>
          <a:xfrm>
            <a:off x="1371600" y="4343400"/>
            <a:ext cx="6400800" cy="292388"/>
          </a:xfrm>
          <a:prstGeom prst="rect">
            <a:avLst/>
          </a:prstGeom>
        </p:spPr>
        <p:txBody>
          <a:bodyPr wrap="square">
            <a:spAutoFit/>
          </a:bodyPr>
          <a:lstStyle/>
          <a:p>
            <a:r>
              <a:rPr lang="en-US" sz="1300" b="1" dirty="0" smtClean="0">
                <a:solidFill>
                  <a:srgbClr val="FFFFFF"/>
                </a:solidFill>
              </a:rPr>
              <a:t>For more information please contact Centers for Disease Control and Prevention</a:t>
            </a:r>
          </a:p>
        </p:txBody>
      </p:sp>
      <p:sp>
        <p:nvSpPr>
          <p:cNvPr id="11" name="Rectangle 10"/>
          <p:cNvSpPr/>
          <p:nvPr userDrawn="1"/>
        </p:nvSpPr>
        <p:spPr>
          <a:xfrm>
            <a:off x="1371600" y="4706034"/>
            <a:ext cx="5943600" cy="646331"/>
          </a:xfrm>
          <a:prstGeom prst="rect">
            <a:avLst/>
          </a:prstGeom>
        </p:spPr>
        <p:txBody>
          <a:bodyPr wrap="square">
            <a:spAutoFit/>
          </a:bodyPr>
          <a:lstStyle/>
          <a:p>
            <a:r>
              <a:rPr lang="en-US" sz="1200" dirty="0" smtClean="0">
                <a:solidFill>
                  <a:srgbClr val="FFFFFF"/>
                </a:solidFill>
              </a:rPr>
              <a:t>1600 Clifton Road NE, Atlanta, GA 30333</a:t>
            </a:r>
          </a:p>
          <a:p>
            <a:r>
              <a:rPr lang="en-US" sz="1200" dirty="0" smtClean="0">
                <a:solidFill>
                  <a:srgbClr val="FFFFFF"/>
                </a:solidFill>
              </a:rPr>
              <a:t>Telephone, 1-800-CDC-INFO (232-4636)/TTY: 1-888-232-6348</a:t>
            </a:r>
          </a:p>
          <a:p>
            <a:r>
              <a:rPr lang="en-US" sz="1200" dirty="0" smtClean="0">
                <a:solidFill>
                  <a:srgbClr val="FFFFFF"/>
                </a:solidFill>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Rectangle 6"/>
          <p:cNvSpPr/>
          <p:nvPr userDrawn="1"/>
        </p:nvSpPr>
        <p:spPr>
          <a:xfrm>
            <a:off x="1371600" y="5421868"/>
            <a:ext cx="5943600" cy="369332"/>
          </a:xfrm>
          <a:prstGeom prst="rect">
            <a:avLst/>
          </a:prstGeom>
        </p:spPr>
        <p:txBody>
          <a:bodyPr wrap="square">
            <a:spAutoFit/>
          </a:bodyPr>
          <a:lstStyle/>
          <a:p>
            <a:r>
              <a:rPr lang="en-US" sz="900" dirty="0" smtClean="0">
                <a:solidFill>
                  <a:srgbClr val="FFFFFF"/>
                </a:solidFill>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102122874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583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August 27-28, 2012</a:t>
            </a:r>
            <a:endParaRPr lang="en-US" dirty="0"/>
          </a:p>
        </p:txBody>
      </p:sp>
      <p:sp>
        <p:nvSpPr>
          <p:cNvPr id="7" name="Text Placeholder 6"/>
          <p:cNvSpPr>
            <a:spLocks noGrp="1"/>
          </p:cNvSpPr>
          <p:nvPr>
            <p:ph type="body" sz="quarter" idx="10"/>
          </p:nvPr>
        </p:nvSpPr>
        <p:spPr/>
        <p:txBody>
          <a:bodyPr/>
          <a:lstStyle/>
          <a:p>
            <a:r>
              <a:rPr lang="en-US" dirty="0" smtClean="0"/>
              <a:t>Atlanta, GA</a:t>
            </a:r>
            <a:endParaRPr lang="en-US" dirty="0"/>
          </a:p>
        </p:txBody>
      </p:sp>
      <p:sp>
        <p:nvSpPr>
          <p:cNvPr id="5" name="Title 4"/>
          <p:cNvSpPr>
            <a:spLocks noGrp="1"/>
          </p:cNvSpPr>
          <p:nvPr>
            <p:ph type="title"/>
          </p:nvPr>
        </p:nvSpPr>
        <p:spPr/>
        <p:txBody>
          <a:bodyPr/>
          <a:lstStyle/>
          <a:p>
            <a:r>
              <a:rPr lang="en-US" dirty="0"/>
              <a:t>Radiation Emergencies Public Health Round Table: The Role of </a:t>
            </a:r>
            <a:r>
              <a:rPr lang="en-US" dirty="0" smtClean="0"/>
              <a:t>Poison </a:t>
            </a:r>
            <a:r>
              <a:rPr lang="en-US" dirty="0"/>
              <a:t>Centers</a:t>
            </a:r>
          </a:p>
        </p:txBody>
      </p:sp>
      <p:sp>
        <p:nvSpPr>
          <p:cNvPr id="8" name="Text Placeholder 7"/>
          <p:cNvSpPr>
            <a:spLocks noGrp="1"/>
          </p:cNvSpPr>
          <p:nvPr>
            <p:ph type="body" sz="quarter" idx="11"/>
          </p:nvPr>
        </p:nvSpPr>
        <p:spPr/>
        <p:txBody>
          <a:bodyPr/>
          <a:lstStyle/>
          <a:p>
            <a:r>
              <a:rPr lang="en-US" dirty="0" smtClean="0"/>
              <a:t>National Center for Environmental Health</a:t>
            </a:r>
            <a:endParaRPr lang="en-US" dirty="0"/>
          </a:p>
        </p:txBody>
      </p:sp>
      <p:sp>
        <p:nvSpPr>
          <p:cNvPr id="9" name="Text Placeholder 8"/>
          <p:cNvSpPr>
            <a:spLocks noGrp="1"/>
          </p:cNvSpPr>
          <p:nvPr>
            <p:ph type="body" sz="quarter" idx="12"/>
          </p:nvPr>
        </p:nvSpPr>
        <p:spPr/>
        <p:txBody>
          <a:bodyPr/>
          <a:lstStyle/>
          <a:p>
            <a:r>
              <a:rPr lang="en-US" dirty="0" smtClean="0"/>
              <a:t>Division of Environmental Hazards and Health Effects</a:t>
            </a:r>
            <a:endParaRPr lang="en-US" dirty="0"/>
          </a:p>
        </p:txBody>
      </p:sp>
    </p:spTree>
    <p:extLst>
      <p:ext uri="{BB962C8B-B14F-4D97-AF65-F5344CB8AC3E}">
        <p14:creationId xmlns:p14="http://schemas.microsoft.com/office/powerpoint/2010/main" val="934194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sz="1800" i="1" dirty="0"/>
              <a:t>CDC, our planners, and our presenters wish to disclose they have no financial interests or other relationships with the manufacturers of commercial products, suppliers of commercial services, or commercial supporters. Planners have reviewed content to ensure there is no bias. </a:t>
            </a:r>
          </a:p>
          <a:p>
            <a:r>
              <a:rPr lang="en-US" sz="1800" i="1" dirty="0"/>
              <a:t>Presentations will not include any discussion of the unlabeled use of a product or a product under investigational use with the exception of Dr. </a:t>
            </a:r>
            <a:r>
              <a:rPr lang="en-US" sz="1800" i="1" dirty="0" err="1"/>
              <a:t>Nemhauser’s</a:t>
            </a:r>
            <a:r>
              <a:rPr lang="en-US" sz="1800" i="1" dirty="0"/>
              <a:t> discussion on the health effects of radiation exposure. He will be discussing the use of </a:t>
            </a:r>
            <a:r>
              <a:rPr lang="en-US" sz="1800" i="1" dirty="0" err="1"/>
              <a:t>filgrastim</a:t>
            </a:r>
            <a:r>
              <a:rPr lang="en-US" sz="1800" i="1" dirty="0"/>
              <a:t> for acute radiation syndrome. </a:t>
            </a:r>
          </a:p>
          <a:p>
            <a:r>
              <a:rPr lang="en-US" sz="1800" i="1" dirty="0"/>
              <a:t>Also, Dr. Gorman may describe the use of products under an investigational new drug protocol or emergency use authorization in an emergency setting.</a:t>
            </a:r>
          </a:p>
          <a:p>
            <a:r>
              <a:rPr lang="en-US" sz="1800" i="1" dirty="0"/>
              <a:t>CDC does not accept commercial support.</a:t>
            </a:r>
          </a:p>
          <a:p>
            <a:r>
              <a:rPr lang="en-US" sz="1800" i="1" dirty="0"/>
              <a:t>We acknowledge the support of the American Association of Poison Control Centers for refreshments provided.</a:t>
            </a:r>
            <a:endParaRPr lang="en-US" sz="1800" dirty="0"/>
          </a:p>
          <a:p>
            <a:endParaRPr lang="en-US" sz="1800"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85081121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CEH_PPT_dark([1]">
  <a:themeElements>
    <a:clrScheme name="NCEH Dark PPT Colors">
      <a:dk1>
        <a:srgbClr val="FFC000"/>
      </a:dk1>
      <a:lt1>
        <a:srgbClr val="0F56DC"/>
      </a:lt1>
      <a:dk2>
        <a:srgbClr val="FFFFFF"/>
      </a:dk2>
      <a:lt2>
        <a:srgbClr val="FFFFFF"/>
      </a:lt2>
      <a:accent1>
        <a:srgbClr val="007D57"/>
      </a:accent1>
      <a:accent2>
        <a:srgbClr val="4983F2"/>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B9F18489E15847ABE343FB10CD95CD" ma:contentTypeVersion="1" ma:contentTypeDescription="Create a new document." ma:contentTypeScope="" ma:versionID="3ff95a2a4955a422d3fa14ad5067de44">
  <xsd:schema xmlns:xsd="http://www.w3.org/2001/XMLSchema" xmlns:xs="http://www.w3.org/2001/XMLSchema" xmlns:p="http://schemas.microsoft.com/office/2006/metadata/properties" xmlns:ns2="3dc26554-7910-4728-b0ae-54565a5c042a" targetNamespace="http://schemas.microsoft.com/office/2006/metadata/properties" ma:root="true" ma:fieldsID="6323cf51a4d0031ee734b3beed489c7c" ns2:_="">
    <xsd:import namespace="3dc26554-7910-4728-b0ae-54565a5c042a"/>
    <xsd:element name="properties">
      <xsd:complexType>
        <xsd:sequence>
          <xsd:element name="documentManagement">
            <xsd:complexType>
              <xsd:all>
                <xsd:element ref="ns2:comple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26554-7910-4728-b0ae-54565a5c042a" elementFormDefault="qualified">
    <xsd:import namespace="http://schemas.microsoft.com/office/2006/documentManagement/types"/>
    <xsd:import namespace="http://schemas.microsoft.com/office/infopath/2007/PartnerControls"/>
    <xsd:element name="completed" ma:index="8" nillable="true" ma:displayName="completed" ma:internalName="complete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leted xmlns="3dc26554-7910-4728-b0ae-54565a5c042a">completed</completed>
  </documentManagement>
</p:properties>
</file>

<file path=customXml/itemProps1.xml><?xml version="1.0" encoding="utf-8"?>
<ds:datastoreItem xmlns:ds="http://schemas.openxmlformats.org/officeDocument/2006/customXml" ds:itemID="{15BBF47A-5C7B-4B52-82B7-F0086D638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26554-7910-4728-b0ae-54565a5c04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87513B-292F-48E6-8411-0EC181AA0F81}">
  <ds:schemaRefs>
    <ds:schemaRef ds:uri="http://schemas.microsoft.com/sharepoint/v3/contenttype/forms"/>
  </ds:schemaRefs>
</ds:datastoreItem>
</file>

<file path=customXml/itemProps3.xml><?xml version="1.0" encoding="utf-8"?>
<ds:datastoreItem xmlns:ds="http://schemas.openxmlformats.org/officeDocument/2006/customXml" ds:itemID="{DA12B5AF-A6B3-4E9B-8197-573E8F2DF9E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3dc26554-7910-4728-b0ae-54565a5c042a"/>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76</TotalTime>
  <Words>175</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NCEH_PPT_dark([1]</vt:lpstr>
      <vt:lpstr>Radiation Emergencies Public Health Round Table: The Role of Poison Centers</vt:lpstr>
      <vt:lpstr>Disclosures</vt:lpstr>
    </vt:vector>
  </TitlesOfParts>
  <Company>Centers for Disease Control and Prevention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Emergencies Public Health Round Table: The Role of Poison Centers</dc:title>
  <dc:subject>Radiation Emergencies Public Health Round Table: The Role of Poison Centers</dc:subject>
  <dc:creator>RSB</dc:creator>
  <cp:lastModifiedBy>sheltonk</cp:lastModifiedBy>
  <cp:revision>16</cp:revision>
  <dcterms:created xsi:type="dcterms:W3CDTF">2012-08-01T15:59:00Z</dcterms:created>
  <dcterms:modified xsi:type="dcterms:W3CDTF">2013-03-27T13:21:16Z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0x01010095B9F18489E15847ABE343FB10CD95CD</vt:lpwstr>
  </property>
</Properties>
</file>